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4" r:id="rId3"/>
    <p:sldId id="279" r:id="rId4"/>
    <p:sldId id="303" r:id="rId5"/>
    <p:sldId id="322" r:id="rId6"/>
    <p:sldId id="308" r:id="rId7"/>
    <p:sldId id="300" r:id="rId8"/>
    <p:sldId id="358" r:id="rId9"/>
    <p:sldId id="359" r:id="rId10"/>
    <p:sldId id="360" r:id="rId11"/>
    <p:sldId id="361" r:id="rId12"/>
    <p:sldId id="301" r:id="rId13"/>
    <p:sldId id="362" r:id="rId14"/>
    <p:sldId id="363" r:id="rId15"/>
    <p:sldId id="371" r:id="rId16"/>
    <p:sldId id="365" r:id="rId17"/>
    <p:sldId id="302" r:id="rId18"/>
    <p:sldId id="287" r:id="rId19"/>
    <p:sldId id="334" r:id="rId20"/>
    <p:sldId id="367" r:id="rId21"/>
    <p:sldId id="366" r:id="rId22"/>
    <p:sldId id="353" r:id="rId23"/>
    <p:sldId id="368" r:id="rId24"/>
    <p:sldId id="351" r:id="rId25"/>
    <p:sldId id="369" r:id="rId26"/>
    <p:sldId id="352" r:id="rId27"/>
    <p:sldId id="370" r:id="rId28"/>
    <p:sldId id="290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B5B39-297A-4FE0-9200-3B55300BB844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D7B1A-8B85-4C27-9000-3CD411141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64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28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99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52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22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401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29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7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D0AA5B3-697D-47D8-8C73-979AC93D1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E81BA776-C018-417D-BBC7-41561E33A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9CBD8DE-10F2-4AC0-A984-1A8C5184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C361-7D97-4861-B1F6-87EC083E3B2A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C9B90B4-8440-4245-9E4B-BABDA1EE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541DE0B-B108-4F36-B1EA-57BF7233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86B2-216A-47BB-853F-30347A364F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60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F3142EE-3743-405D-A518-D5DE9C0F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43035BBD-C103-4429-BC2E-3E4F61A42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FEEBF24-48BD-48C3-A0C4-3A9AAE1E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C361-7D97-4861-B1F6-87EC083E3B2A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59534D4-BBD5-4C60-B409-56D15259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FE7CE1A-13C8-49C9-9383-76179153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86B2-216A-47BB-853F-30347A364F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21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A440439D-0E83-49B1-92D3-092977DCF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6DFD8B70-DD20-4F32-BB76-14415C8A4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3F767A8-306C-4B29-8410-83A1B58F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C361-7D97-4861-B1F6-87EC083E3B2A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16D1A7A-0EC6-4689-A446-086B6A2D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4FF47CE-AAF5-424D-8D44-D58A318A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86B2-216A-47BB-853F-30347A364F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619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9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FB0401D-E28E-4A83-A556-B1D85120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18B49D1-9BFE-4DAE-AE75-AD6D7EE91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6FE3BEA-F070-46FA-AF48-46037618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C361-7D97-4861-B1F6-87EC083E3B2A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F6B8540E-0DC4-4665-8D47-632D46A9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B0B7675-D98B-4A5F-BE94-7543EA59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86B2-216A-47BB-853F-30347A364F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56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933485A-C8FC-45B2-A114-F46190ED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1790401-ADDD-48FC-8BBA-4BD18E71B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095C2B8-1774-429B-B35F-E0F146BB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C361-7D97-4861-B1F6-87EC083E3B2A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6FE56ED-4436-4083-BDAA-DE35DD7E3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45F5B91-54D1-45A3-97C4-841F3DE6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86B2-216A-47BB-853F-30347A364F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71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6BB41C3-954C-4D6C-8EE2-8E364067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84F90EB-C3B9-41C7-97F5-DE7C05E55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C4844B6A-8255-49BD-9762-7320BF71B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0FDAC2E5-8E0A-40F3-9665-638B70C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C361-7D97-4861-B1F6-87EC083E3B2A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1F709F1A-D378-4EE4-9AE3-E296E615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576EFF4-A62A-4748-A16B-2E1E05AD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86B2-216A-47BB-853F-30347A364F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07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FD0C86E-7FB6-411A-B3F2-BA54FBEA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F53528B-4C94-47D3-A1FE-BA52A6F90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7C78CB3E-6405-494E-BC4B-84F370C33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8F6F14FC-477D-427D-9871-F39B20EED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83C2EEB-8ECF-46F7-8A16-DA9B7B26E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758FDA66-120E-4618-B13D-7A14EF11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C361-7D97-4861-B1F6-87EC083E3B2A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FEE72392-B124-4C29-8798-A922B910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51DC4650-5F68-4464-A5D6-1A3ADF9D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86B2-216A-47BB-853F-30347A364F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73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85914D7-1162-4A3B-A20B-1F4F90B2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175F8456-451B-496F-9351-F28490DE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C361-7D97-4861-B1F6-87EC083E3B2A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9953367D-8D04-47A0-9A9A-6E1C117A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13E03630-FD3F-4CDE-BCBE-5AA6A055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86B2-216A-47BB-853F-30347A364F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88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A1C7E85A-0AA2-4689-9955-45807167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C361-7D97-4861-B1F6-87EC083E3B2A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8765ACCB-09FB-4095-B7D6-EB445CFCB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3D212A82-8E9D-4620-B183-92DAAD60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86B2-216A-47BB-853F-30347A364F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59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9BCF59-20B5-4B3E-AAAC-27FDD5E7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0B0DF86-85DD-481A-AA64-867B8B289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A891239-D7E5-457C-A182-7DDEBDD62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292B33E0-B14B-4D3B-992A-0982659F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C361-7D97-4861-B1F6-87EC083E3B2A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1D339ED7-00AF-425D-8B28-15034DAC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3D6F6EA-5E8D-4C61-A9AB-3437A949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86B2-216A-47BB-853F-30347A364F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49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A96262E-19AE-4B7E-8DAD-2708D398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3E9D0393-A037-41CD-BB05-43D3B9FDD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1439561-C859-4DF4-8467-72611E26C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18A7E9E-6E7C-4DCD-B74D-791A066B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C361-7D97-4861-B1F6-87EC083E3B2A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2247FC29-BC77-4145-801E-120739FE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338F0AC-AEE9-4D3E-80D3-AD38CDC9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86B2-216A-47BB-853F-30347A364F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6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7AD16E51-9AAA-4BAD-B160-D6A3D34E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D91E68A-B6F8-495E-A3ED-463EF7E4D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E32689E-DF44-46CA-82B3-A9048E763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C361-7D97-4861-B1F6-87EC083E3B2A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E99D014-742B-4CCF-8A85-7A731A792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E96E375-2EFE-4E99-84CD-F12B69451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686B2-216A-47BB-853F-30347A364F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92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47">
            <a:extLst>
              <a:ext uri="{FF2B5EF4-FFF2-40B4-BE49-F238E27FC236}">
                <a16:creationId xmlns:a16="http://schemas.microsoft.com/office/drawing/2014/main" xmlns="" id="{0C58B518-D35C-47FB-9957-D6A5655ADF32}"/>
              </a:ext>
            </a:extLst>
          </p:cNvPr>
          <p:cNvGrpSpPr/>
          <p:nvPr/>
        </p:nvGrpSpPr>
        <p:grpSpPr>
          <a:xfrm rot="698665">
            <a:off x="397832" y="388608"/>
            <a:ext cx="6505680" cy="6080786"/>
            <a:chOff x="829100" y="2206816"/>
            <a:chExt cx="4556482" cy="4874704"/>
          </a:xfrm>
        </p:grpSpPr>
        <p:grpSp>
          <p:nvGrpSpPr>
            <p:cNvPr id="5" name="Group 32">
              <a:extLst>
                <a:ext uri="{FF2B5EF4-FFF2-40B4-BE49-F238E27FC236}">
                  <a16:creationId xmlns:a16="http://schemas.microsoft.com/office/drawing/2014/main" xmlns="" id="{BD6886C0-F16E-4D22-BBE7-AAC0FF404D74}"/>
                </a:ext>
              </a:extLst>
            </p:cNvPr>
            <p:cNvGrpSpPr/>
            <p:nvPr/>
          </p:nvGrpSpPr>
          <p:grpSpPr>
            <a:xfrm rot="20904357">
              <a:off x="829100" y="2206816"/>
              <a:ext cx="4556482" cy="4874704"/>
              <a:chOff x="88900" y="0"/>
              <a:chExt cx="2639505" cy="2823847"/>
            </a:xfrm>
          </p:grpSpPr>
          <p:sp>
            <p:nvSpPr>
              <p:cNvPr id="12" name="chenying0907 29">
                <a:extLst>
                  <a:ext uri="{FF2B5EF4-FFF2-40B4-BE49-F238E27FC236}">
                    <a16:creationId xmlns:a16="http://schemas.microsoft.com/office/drawing/2014/main" xmlns="" id="{D3882067-720C-4717-BF02-E706903ECAB9}"/>
                  </a:ext>
                </a:extLst>
              </p:cNvPr>
              <p:cNvSpPr/>
              <p:nvPr/>
            </p:nvSpPr>
            <p:spPr>
              <a:xfrm>
                <a:off x="355600" y="0"/>
                <a:ext cx="2372805" cy="2607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78" y="0"/>
                    </a:moveTo>
                    <a:cubicBezTo>
                      <a:pt x="15283" y="360"/>
                      <a:pt x="1413" y="2588"/>
                      <a:pt x="0" y="2538"/>
                    </a:cubicBezTo>
                    <a:cubicBezTo>
                      <a:pt x="1189" y="8871"/>
                      <a:pt x="2988" y="15292"/>
                      <a:pt x="4463" y="21600"/>
                    </a:cubicBezTo>
                    <a:cubicBezTo>
                      <a:pt x="10160" y="21478"/>
                      <a:pt x="15941" y="19429"/>
                      <a:pt x="21600" y="18751"/>
                    </a:cubicBezTo>
                    <a:cubicBezTo>
                      <a:pt x="21453" y="15310"/>
                      <a:pt x="18621" y="11919"/>
                      <a:pt x="17450" y="8748"/>
                    </a:cubicBezTo>
                    <a:cubicBezTo>
                      <a:pt x="16397" y="5895"/>
                      <a:pt x="16019" y="2887"/>
                      <a:pt x="15178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" name="chenying0907 30">
                <a:extLst>
                  <a:ext uri="{FF2B5EF4-FFF2-40B4-BE49-F238E27FC236}">
                    <a16:creationId xmlns:a16="http://schemas.microsoft.com/office/drawing/2014/main" xmlns="" id="{BC44DF19-F2CC-4E03-904D-7E55A95F6A81}"/>
                  </a:ext>
                </a:extLst>
              </p:cNvPr>
              <p:cNvSpPr/>
              <p:nvPr/>
            </p:nvSpPr>
            <p:spPr>
              <a:xfrm>
                <a:off x="88900" y="508000"/>
                <a:ext cx="2533719" cy="2315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5" y="0"/>
                    </a:moveTo>
                    <a:lnTo>
                      <a:pt x="0" y="702"/>
                    </a:lnTo>
                    <a:cubicBezTo>
                      <a:pt x="1804" y="5235"/>
                      <a:pt x="3615" y="14498"/>
                      <a:pt x="4997" y="21600"/>
                    </a:cubicBezTo>
                    <a:cubicBezTo>
                      <a:pt x="10332" y="21463"/>
                      <a:pt x="16300" y="19156"/>
                      <a:pt x="21600" y="18393"/>
                    </a:cubicBezTo>
                    <a:lnTo>
                      <a:pt x="20804" y="16702"/>
                    </a:lnTo>
                  </a:path>
                </a:pathLst>
              </a:custGeom>
              <a:noFill/>
              <a:ln w="38100" cap="flat">
                <a:solidFill>
                  <a:srgbClr val="46537A">
                    <a:alpha val="49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6" name="任意形状 41">
              <a:extLst>
                <a:ext uri="{FF2B5EF4-FFF2-40B4-BE49-F238E27FC236}">
                  <a16:creationId xmlns:a16="http://schemas.microsoft.com/office/drawing/2014/main" xmlns="" id="{7B2D3DED-DB67-4695-BCBA-DBD89B8965F7}"/>
                </a:ext>
              </a:extLst>
            </p:cNvPr>
            <p:cNvSpPr/>
            <p:nvPr/>
          </p:nvSpPr>
          <p:spPr>
            <a:xfrm>
              <a:off x="1723292" y="3446585"/>
              <a:ext cx="949570" cy="299210"/>
            </a:xfrm>
            <a:custGeom>
              <a:avLst/>
              <a:gdLst>
                <a:gd name="connsiteX0" fmla="*/ 0 w 949570"/>
                <a:gd name="connsiteY0" fmla="*/ 281353 h 299210"/>
                <a:gd name="connsiteX1" fmla="*/ 70339 w 949570"/>
                <a:gd name="connsiteY1" fmla="*/ 298938 h 299210"/>
                <a:gd name="connsiteX2" fmla="*/ 228600 w 949570"/>
                <a:gd name="connsiteY2" fmla="*/ 246184 h 299210"/>
                <a:gd name="connsiteX3" fmla="*/ 509954 w 949570"/>
                <a:gd name="connsiteY3" fmla="*/ 193430 h 299210"/>
                <a:gd name="connsiteX4" fmla="*/ 703385 w 949570"/>
                <a:gd name="connsiteY4" fmla="*/ 123092 h 299210"/>
                <a:gd name="connsiteX5" fmla="*/ 773723 w 949570"/>
                <a:gd name="connsiteY5" fmla="*/ 87923 h 299210"/>
                <a:gd name="connsiteX6" fmla="*/ 879231 w 949570"/>
                <a:gd name="connsiteY6" fmla="*/ 52753 h 299210"/>
                <a:gd name="connsiteX7" fmla="*/ 931985 w 949570"/>
                <a:gd name="connsiteY7" fmla="*/ 35169 h 299210"/>
                <a:gd name="connsiteX8" fmla="*/ 949570 w 949570"/>
                <a:gd name="connsiteY8" fmla="*/ 0 h 29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570" h="299210">
                  <a:moveTo>
                    <a:pt x="0" y="281353"/>
                  </a:moveTo>
                  <a:cubicBezTo>
                    <a:pt x="23446" y="287215"/>
                    <a:pt x="46291" y="301343"/>
                    <a:pt x="70339" y="298938"/>
                  </a:cubicBezTo>
                  <a:cubicBezTo>
                    <a:pt x="202234" y="285749"/>
                    <a:pt x="136276" y="261571"/>
                    <a:pt x="228600" y="246184"/>
                  </a:cubicBezTo>
                  <a:cubicBezTo>
                    <a:pt x="309104" y="232767"/>
                    <a:pt x="422748" y="219592"/>
                    <a:pt x="509954" y="193430"/>
                  </a:cubicBezTo>
                  <a:cubicBezTo>
                    <a:pt x="569940" y="175434"/>
                    <a:pt x="645300" y="148908"/>
                    <a:pt x="703385" y="123092"/>
                  </a:cubicBezTo>
                  <a:cubicBezTo>
                    <a:pt x="727339" y="112446"/>
                    <a:pt x="749384" y="97658"/>
                    <a:pt x="773723" y="87923"/>
                  </a:cubicBezTo>
                  <a:cubicBezTo>
                    <a:pt x="808143" y="74155"/>
                    <a:pt x="844062" y="64476"/>
                    <a:pt x="879231" y="52753"/>
                  </a:cubicBezTo>
                  <a:cubicBezTo>
                    <a:pt x="896816" y="46891"/>
                    <a:pt x="923695" y="51748"/>
                    <a:pt x="931985" y="35169"/>
                  </a:cubicBezTo>
                  <a:lnTo>
                    <a:pt x="949570" y="0"/>
                  </a:ln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任意形状 42">
              <a:extLst>
                <a:ext uri="{FF2B5EF4-FFF2-40B4-BE49-F238E27FC236}">
                  <a16:creationId xmlns:a16="http://schemas.microsoft.com/office/drawing/2014/main" xmlns="" id="{735E913D-0BF9-4A3F-A9F9-F7F742EA89E2}"/>
                </a:ext>
              </a:extLst>
            </p:cNvPr>
            <p:cNvSpPr/>
            <p:nvPr/>
          </p:nvSpPr>
          <p:spPr>
            <a:xfrm>
              <a:off x="1969477" y="4149969"/>
              <a:ext cx="351692" cy="123093"/>
            </a:xfrm>
            <a:custGeom>
              <a:avLst/>
              <a:gdLst>
                <a:gd name="connsiteX0" fmla="*/ 0 w 351692"/>
                <a:gd name="connsiteY0" fmla="*/ 123093 h 123093"/>
                <a:gd name="connsiteX1" fmla="*/ 140677 w 351692"/>
                <a:gd name="connsiteY1" fmla="*/ 87923 h 123093"/>
                <a:gd name="connsiteX2" fmla="*/ 193431 w 351692"/>
                <a:gd name="connsiteY2" fmla="*/ 70339 h 123093"/>
                <a:gd name="connsiteX3" fmla="*/ 281354 w 351692"/>
                <a:gd name="connsiteY3" fmla="*/ 52754 h 123093"/>
                <a:gd name="connsiteX4" fmla="*/ 351692 w 351692"/>
                <a:gd name="connsiteY4" fmla="*/ 0 h 12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92" h="123093">
                  <a:moveTo>
                    <a:pt x="0" y="123093"/>
                  </a:moveTo>
                  <a:cubicBezTo>
                    <a:pt x="46892" y="111370"/>
                    <a:pt x="94822" y="103208"/>
                    <a:pt x="140677" y="87923"/>
                  </a:cubicBezTo>
                  <a:cubicBezTo>
                    <a:pt x="158262" y="82062"/>
                    <a:pt x="175449" y="74835"/>
                    <a:pt x="193431" y="70339"/>
                  </a:cubicBezTo>
                  <a:cubicBezTo>
                    <a:pt x="222427" y="63090"/>
                    <a:pt x="252046" y="58616"/>
                    <a:pt x="281354" y="52754"/>
                  </a:cubicBezTo>
                  <a:cubicBezTo>
                    <a:pt x="341005" y="12987"/>
                    <a:pt x="319164" y="32529"/>
                    <a:pt x="351692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" name="任意形状 43">
              <a:extLst>
                <a:ext uri="{FF2B5EF4-FFF2-40B4-BE49-F238E27FC236}">
                  <a16:creationId xmlns:a16="http://schemas.microsoft.com/office/drawing/2014/main" xmlns="" id="{1B93814C-BDB5-4AB0-9E14-1C741F4C1763}"/>
                </a:ext>
              </a:extLst>
            </p:cNvPr>
            <p:cNvSpPr/>
            <p:nvPr/>
          </p:nvSpPr>
          <p:spPr>
            <a:xfrm>
              <a:off x="2514600" y="4026314"/>
              <a:ext cx="404446" cy="141240"/>
            </a:xfrm>
            <a:custGeom>
              <a:avLst/>
              <a:gdLst>
                <a:gd name="connsiteX0" fmla="*/ 0 w 404446"/>
                <a:gd name="connsiteY0" fmla="*/ 141240 h 141240"/>
                <a:gd name="connsiteX1" fmla="*/ 87923 w 404446"/>
                <a:gd name="connsiteY1" fmla="*/ 88486 h 141240"/>
                <a:gd name="connsiteX2" fmla="*/ 158262 w 404446"/>
                <a:gd name="connsiteY2" fmla="*/ 70901 h 141240"/>
                <a:gd name="connsiteX3" fmla="*/ 211015 w 404446"/>
                <a:gd name="connsiteY3" fmla="*/ 53317 h 141240"/>
                <a:gd name="connsiteX4" fmla="*/ 281354 w 404446"/>
                <a:gd name="connsiteY4" fmla="*/ 35732 h 141240"/>
                <a:gd name="connsiteX5" fmla="*/ 404446 w 404446"/>
                <a:gd name="connsiteY5" fmla="*/ 563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446" h="141240">
                  <a:moveTo>
                    <a:pt x="0" y="141240"/>
                  </a:moveTo>
                  <a:cubicBezTo>
                    <a:pt x="29308" y="123655"/>
                    <a:pt x="56690" y="102367"/>
                    <a:pt x="87923" y="88486"/>
                  </a:cubicBezTo>
                  <a:cubicBezTo>
                    <a:pt x="110008" y="78670"/>
                    <a:pt x="135024" y="77540"/>
                    <a:pt x="158262" y="70901"/>
                  </a:cubicBezTo>
                  <a:cubicBezTo>
                    <a:pt x="176084" y="65809"/>
                    <a:pt x="193193" y="58409"/>
                    <a:pt x="211015" y="53317"/>
                  </a:cubicBezTo>
                  <a:cubicBezTo>
                    <a:pt x="234253" y="46678"/>
                    <a:pt x="258725" y="44218"/>
                    <a:pt x="281354" y="35732"/>
                  </a:cubicBezTo>
                  <a:cubicBezTo>
                    <a:pt x="396109" y="-7301"/>
                    <a:pt x="306234" y="563"/>
                    <a:pt x="404446" y="563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任意形状 44">
              <a:extLst>
                <a:ext uri="{FF2B5EF4-FFF2-40B4-BE49-F238E27FC236}">
                  <a16:creationId xmlns:a16="http://schemas.microsoft.com/office/drawing/2014/main" xmlns="" id="{F042AF62-1D34-47D4-89AC-25594795CCEC}"/>
                </a:ext>
              </a:extLst>
            </p:cNvPr>
            <p:cNvSpPr/>
            <p:nvPr/>
          </p:nvSpPr>
          <p:spPr>
            <a:xfrm>
              <a:off x="3112477" y="3621846"/>
              <a:ext cx="844061" cy="369862"/>
            </a:xfrm>
            <a:custGeom>
              <a:avLst/>
              <a:gdLst>
                <a:gd name="connsiteX0" fmla="*/ 0 w 844061"/>
                <a:gd name="connsiteY0" fmla="*/ 369862 h 369862"/>
                <a:gd name="connsiteX1" fmla="*/ 158261 w 844061"/>
                <a:gd name="connsiteY1" fmla="*/ 317108 h 369862"/>
                <a:gd name="connsiteX2" fmla="*/ 298938 w 844061"/>
                <a:gd name="connsiteY2" fmla="*/ 264354 h 369862"/>
                <a:gd name="connsiteX3" fmla="*/ 369277 w 844061"/>
                <a:gd name="connsiteY3" fmla="*/ 211600 h 369862"/>
                <a:gd name="connsiteX4" fmla="*/ 474785 w 844061"/>
                <a:gd name="connsiteY4" fmla="*/ 176431 h 369862"/>
                <a:gd name="connsiteX5" fmla="*/ 597877 w 844061"/>
                <a:gd name="connsiteY5" fmla="*/ 106092 h 369862"/>
                <a:gd name="connsiteX6" fmla="*/ 703385 w 844061"/>
                <a:gd name="connsiteY6" fmla="*/ 53339 h 369862"/>
                <a:gd name="connsiteX7" fmla="*/ 738554 w 844061"/>
                <a:gd name="connsiteY7" fmla="*/ 18169 h 369862"/>
                <a:gd name="connsiteX8" fmla="*/ 844061 w 844061"/>
                <a:gd name="connsiteY8" fmla="*/ 585 h 36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061" h="369862">
                  <a:moveTo>
                    <a:pt x="0" y="369862"/>
                  </a:moveTo>
                  <a:cubicBezTo>
                    <a:pt x="148214" y="340219"/>
                    <a:pt x="30856" y="371710"/>
                    <a:pt x="158261" y="317108"/>
                  </a:cubicBezTo>
                  <a:cubicBezTo>
                    <a:pt x="227354" y="287496"/>
                    <a:pt x="216975" y="309889"/>
                    <a:pt x="298938" y="264354"/>
                  </a:cubicBezTo>
                  <a:cubicBezTo>
                    <a:pt x="324558" y="250121"/>
                    <a:pt x="343063" y="224707"/>
                    <a:pt x="369277" y="211600"/>
                  </a:cubicBezTo>
                  <a:cubicBezTo>
                    <a:pt x="402435" y="195021"/>
                    <a:pt x="474785" y="176431"/>
                    <a:pt x="474785" y="176431"/>
                  </a:cubicBezTo>
                  <a:cubicBezTo>
                    <a:pt x="644861" y="48873"/>
                    <a:pt x="463618" y="173222"/>
                    <a:pt x="597877" y="106092"/>
                  </a:cubicBezTo>
                  <a:cubicBezTo>
                    <a:pt x="734223" y="37919"/>
                    <a:pt x="570793" y="97535"/>
                    <a:pt x="703385" y="53339"/>
                  </a:cubicBezTo>
                  <a:cubicBezTo>
                    <a:pt x="715108" y="41616"/>
                    <a:pt x="724338" y="26699"/>
                    <a:pt x="738554" y="18169"/>
                  </a:cubicBezTo>
                  <a:cubicBezTo>
                    <a:pt x="777128" y="-4975"/>
                    <a:pt x="802050" y="585"/>
                    <a:pt x="844061" y="585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任意形状 45">
              <a:extLst>
                <a:ext uri="{FF2B5EF4-FFF2-40B4-BE49-F238E27FC236}">
                  <a16:creationId xmlns:a16="http://schemas.microsoft.com/office/drawing/2014/main" xmlns="" id="{FCF925F4-2283-4119-B5D4-C708D9131250}"/>
                </a:ext>
              </a:extLst>
            </p:cNvPr>
            <p:cNvSpPr/>
            <p:nvPr/>
          </p:nvSpPr>
          <p:spPr>
            <a:xfrm>
              <a:off x="2233246" y="4149969"/>
              <a:ext cx="2039816" cy="756139"/>
            </a:xfrm>
            <a:custGeom>
              <a:avLst/>
              <a:gdLst>
                <a:gd name="connsiteX0" fmla="*/ 0 w 2039816"/>
                <a:gd name="connsiteY0" fmla="*/ 756139 h 756139"/>
                <a:gd name="connsiteX1" fmla="*/ 105508 w 2039816"/>
                <a:gd name="connsiteY1" fmla="*/ 738554 h 756139"/>
                <a:gd name="connsiteX2" fmla="*/ 158262 w 2039816"/>
                <a:gd name="connsiteY2" fmla="*/ 703385 h 756139"/>
                <a:gd name="connsiteX3" fmla="*/ 281354 w 2039816"/>
                <a:gd name="connsiteY3" fmla="*/ 650631 h 756139"/>
                <a:gd name="connsiteX4" fmla="*/ 386862 w 2039816"/>
                <a:gd name="connsiteY4" fmla="*/ 615462 h 756139"/>
                <a:gd name="connsiteX5" fmla="*/ 527539 w 2039816"/>
                <a:gd name="connsiteY5" fmla="*/ 562708 h 756139"/>
                <a:gd name="connsiteX6" fmla="*/ 650631 w 2039816"/>
                <a:gd name="connsiteY6" fmla="*/ 527539 h 756139"/>
                <a:gd name="connsiteX7" fmla="*/ 720969 w 2039816"/>
                <a:gd name="connsiteY7" fmla="*/ 492369 h 756139"/>
                <a:gd name="connsiteX8" fmla="*/ 773723 w 2039816"/>
                <a:gd name="connsiteY8" fmla="*/ 474785 h 756139"/>
                <a:gd name="connsiteX9" fmla="*/ 861646 w 2039816"/>
                <a:gd name="connsiteY9" fmla="*/ 439616 h 756139"/>
                <a:gd name="connsiteX10" fmla="*/ 1019908 w 2039816"/>
                <a:gd name="connsiteY10" fmla="*/ 369277 h 756139"/>
                <a:gd name="connsiteX11" fmla="*/ 1160585 w 2039816"/>
                <a:gd name="connsiteY11" fmla="*/ 334108 h 756139"/>
                <a:gd name="connsiteX12" fmla="*/ 1248508 w 2039816"/>
                <a:gd name="connsiteY12" fmla="*/ 298939 h 756139"/>
                <a:gd name="connsiteX13" fmla="*/ 1301262 w 2039816"/>
                <a:gd name="connsiteY13" fmla="*/ 281354 h 756139"/>
                <a:gd name="connsiteX14" fmla="*/ 1371600 w 2039816"/>
                <a:gd name="connsiteY14" fmla="*/ 228600 h 756139"/>
                <a:gd name="connsiteX15" fmla="*/ 1441939 w 2039816"/>
                <a:gd name="connsiteY15" fmla="*/ 211016 h 756139"/>
                <a:gd name="connsiteX16" fmla="*/ 1529862 w 2039816"/>
                <a:gd name="connsiteY16" fmla="*/ 175846 h 756139"/>
                <a:gd name="connsiteX17" fmla="*/ 1670539 w 2039816"/>
                <a:gd name="connsiteY17" fmla="*/ 123093 h 756139"/>
                <a:gd name="connsiteX18" fmla="*/ 1723292 w 2039816"/>
                <a:gd name="connsiteY18" fmla="*/ 87923 h 756139"/>
                <a:gd name="connsiteX19" fmla="*/ 1776046 w 2039816"/>
                <a:gd name="connsiteY19" fmla="*/ 70339 h 756139"/>
                <a:gd name="connsiteX20" fmla="*/ 1951892 w 2039816"/>
                <a:gd name="connsiteY20" fmla="*/ 35169 h 756139"/>
                <a:gd name="connsiteX21" fmla="*/ 2039816 w 2039816"/>
                <a:gd name="connsiteY21" fmla="*/ 0 h 7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16" h="756139">
                  <a:moveTo>
                    <a:pt x="0" y="756139"/>
                  </a:moveTo>
                  <a:cubicBezTo>
                    <a:pt x="35169" y="750277"/>
                    <a:pt x="71683" y="749829"/>
                    <a:pt x="105508" y="738554"/>
                  </a:cubicBezTo>
                  <a:cubicBezTo>
                    <a:pt x="125558" y="731871"/>
                    <a:pt x="139359" y="712836"/>
                    <a:pt x="158262" y="703385"/>
                  </a:cubicBezTo>
                  <a:cubicBezTo>
                    <a:pt x="198189" y="683421"/>
                    <a:pt x="239689" y="666656"/>
                    <a:pt x="281354" y="650631"/>
                  </a:cubicBezTo>
                  <a:cubicBezTo>
                    <a:pt x="315955" y="637323"/>
                    <a:pt x="351950" y="627931"/>
                    <a:pt x="386862" y="615462"/>
                  </a:cubicBezTo>
                  <a:cubicBezTo>
                    <a:pt x="434025" y="598618"/>
                    <a:pt x="480028" y="578545"/>
                    <a:pt x="527539" y="562708"/>
                  </a:cubicBezTo>
                  <a:cubicBezTo>
                    <a:pt x="568022" y="549214"/>
                    <a:pt x="610528" y="542122"/>
                    <a:pt x="650631" y="527539"/>
                  </a:cubicBezTo>
                  <a:cubicBezTo>
                    <a:pt x="675266" y="518581"/>
                    <a:pt x="696875" y="502695"/>
                    <a:pt x="720969" y="492369"/>
                  </a:cubicBezTo>
                  <a:cubicBezTo>
                    <a:pt x="738006" y="485067"/>
                    <a:pt x="756367" y="481293"/>
                    <a:pt x="773723" y="474785"/>
                  </a:cubicBezTo>
                  <a:cubicBezTo>
                    <a:pt x="803279" y="463702"/>
                    <a:pt x="832801" y="452436"/>
                    <a:pt x="861646" y="439616"/>
                  </a:cubicBezTo>
                  <a:cubicBezTo>
                    <a:pt x="937337" y="405975"/>
                    <a:pt x="935198" y="395342"/>
                    <a:pt x="1019908" y="369277"/>
                  </a:cubicBezTo>
                  <a:cubicBezTo>
                    <a:pt x="1066106" y="355062"/>
                    <a:pt x="1114387" y="348323"/>
                    <a:pt x="1160585" y="334108"/>
                  </a:cubicBezTo>
                  <a:cubicBezTo>
                    <a:pt x="1190754" y="324825"/>
                    <a:pt x="1218952" y="310022"/>
                    <a:pt x="1248508" y="298939"/>
                  </a:cubicBezTo>
                  <a:cubicBezTo>
                    <a:pt x="1265864" y="292431"/>
                    <a:pt x="1283677" y="287216"/>
                    <a:pt x="1301262" y="281354"/>
                  </a:cubicBezTo>
                  <a:cubicBezTo>
                    <a:pt x="1324708" y="263769"/>
                    <a:pt x="1345386" y="241707"/>
                    <a:pt x="1371600" y="228600"/>
                  </a:cubicBezTo>
                  <a:cubicBezTo>
                    <a:pt x="1393216" y="217792"/>
                    <a:pt x="1419011" y="218659"/>
                    <a:pt x="1441939" y="211016"/>
                  </a:cubicBezTo>
                  <a:cubicBezTo>
                    <a:pt x="1471885" y="201034"/>
                    <a:pt x="1501629" y="189963"/>
                    <a:pt x="1529862" y="175846"/>
                  </a:cubicBezTo>
                  <a:cubicBezTo>
                    <a:pt x="1650604" y="115475"/>
                    <a:pt x="1500912" y="157017"/>
                    <a:pt x="1670539" y="123093"/>
                  </a:cubicBezTo>
                  <a:cubicBezTo>
                    <a:pt x="1688123" y="111370"/>
                    <a:pt x="1704389" y="97374"/>
                    <a:pt x="1723292" y="87923"/>
                  </a:cubicBezTo>
                  <a:cubicBezTo>
                    <a:pt x="1739871" y="79633"/>
                    <a:pt x="1758223" y="75431"/>
                    <a:pt x="1776046" y="70339"/>
                  </a:cubicBezTo>
                  <a:cubicBezTo>
                    <a:pt x="1898674" y="35303"/>
                    <a:pt x="1796434" y="69715"/>
                    <a:pt x="1951892" y="35169"/>
                  </a:cubicBezTo>
                  <a:cubicBezTo>
                    <a:pt x="1991008" y="26477"/>
                    <a:pt x="2006504" y="16656"/>
                    <a:pt x="2039816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任意形状 46">
              <a:extLst>
                <a:ext uri="{FF2B5EF4-FFF2-40B4-BE49-F238E27FC236}">
                  <a16:creationId xmlns:a16="http://schemas.microsoft.com/office/drawing/2014/main" xmlns="" id="{2BED47CB-E7B4-437A-A6E7-C2E700D63D4D}"/>
                </a:ext>
              </a:extLst>
            </p:cNvPr>
            <p:cNvSpPr/>
            <p:nvPr/>
          </p:nvSpPr>
          <p:spPr>
            <a:xfrm>
              <a:off x="2567354" y="4730194"/>
              <a:ext cx="1881554" cy="650698"/>
            </a:xfrm>
            <a:custGeom>
              <a:avLst/>
              <a:gdLst>
                <a:gd name="connsiteX0" fmla="*/ 0 w 1881554"/>
                <a:gd name="connsiteY0" fmla="*/ 650698 h 650698"/>
                <a:gd name="connsiteX1" fmla="*/ 105508 w 1881554"/>
                <a:gd name="connsiteY1" fmla="*/ 615529 h 650698"/>
                <a:gd name="connsiteX2" fmla="*/ 351692 w 1881554"/>
                <a:gd name="connsiteY2" fmla="*/ 545191 h 650698"/>
                <a:gd name="connsiteX3" fmla="*/ 703384 w 1881554"/>
                <a:gd name="connsiteY3" fmla="*/ 422098 h 650698"/>
                <a:gd name="connsiteX4" fmla="*/ 879231 w 1881554"/>
                <a:gd name="connsiteY4" fmla="*/ 386929 h 650698"/>
                <a:gd name="connsiteX5" fmla="*/ 984738 w 1881554"/>
                <a:gd name="connsiteY5" fmla="*/ 369344 h 650698"/>
                <a:gd name="connsiteX6" fmla="*/ 1213338 w 1881554"/>
                <a:gd name="connsiteY6" fmla="*/ 316591 h 650698"/>
                <a:gd name="connsiteX7" fmla="*/ 1266092 w 1881554"/>
                <a:gd name="connsiteY7" fmla="*/ 263837 h 650698"/>
                <a:gd name="connsiteX8" fmla="*/ 1336431 w 1881554"/>
                <a:gd name="connsiteY8" fmla="*/ 246252 h 650698"/>
                <a:gd name="connsiteX9" fmla="*/ 1389184 w 1881554"/>
                <a:gd name="connsiteY9" fmla="*/ 228668 h 650698"/>
                <a:gd name="connsiteX10" fmla="*/ 1441938 w 1881554"/>
                <a:gd name="connsiteY10" fmla="*/ 175914 h 650698"/>
                <a:gd name="connsiteX11" fmla="*/ 1582615 w 1881554"/>
                <a:gd name="connsiteY11" fmla="*/ 140744 h 650698"/>
                <a:gd name="connsiteX12" fmla="*/ 1635369 w 1881554"/>
                <a:gd name="connsiteY12" fmla="*/ 87991 h 650698"/>
                <a:gd name="connsiteX13" fmla="*/ 1811215 w 1881554"/>
                <a:gd name="connsiteY13" fmla="*/ 35237 h 650698"/>
                <a:gd name="connsiteX14" fmla="*/ 1881554 w 1881554"/>
                <a:gd name="connsiteY14" fmla="*/ 68 h 65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1554" h="650698">
                  <a:moveTo>
                    <a:pt x="0" y="650698"/>
                  </a:moveTo>
                  <a:cubicBezTo>
                    <a:pt x="35169" y="638975"/>
                    <a:pt x="70000" y="626181"/>
                    <a:pt x="105508" y="615529"/>
                  </a:cubicBezTo>
                  <a:cubicBezTo>
                    <a:pt x="187254" y="591005"/>
                    <a:pt x="271781" y="575158"/>
                    <a:pt x="351692" y="545191"/>
                  </a:cubicBezTo>
                  <a:cubicBezTo>
                    <a:pt x="428741" y="516298"/>
                    <a:pt x="641835" y="434408"/>
                    <a:pt x="703384" y="422098"/>
                  </a:cubicBezTo>
                  <a:cubicBezTo>
                    <a:pt x="762000" y="410375"/>
                    <a:pt x="820268" y="396756"/>
                    <a:pt x="879231" y="386929"/>
                  </a:cubicBezTo>
                  <a:cubicBezTo>
                    <a:pt x="914400" y="381067"/>
                    <a:pt x="950148" y="377991"/>
                    <a:pt x="984738" y="369344"/>
                  </a:cubicBezTo>
                  <a:cubicBezTo>
                    <a:pt x="1242199" y="304979"/>
                    <a:pt x="927621" y="357406"/>
                    <a:pt x="1213338" y="316591"/>
                  </a:cubicBezTo>
                  <a:cubicBezTo>
                    <a:pt x="1230923" y="299006"/>
                    <a:pt x="1244500" y="276175"/>
                    <a:pt x="1266092" y="263837"/>
                  </a:cubicBezTo>
                  <a:cubicBezTo>
                    <a:pt x="1287076" y="251846"/>
                    <a:pt x="1313193" y="252891"/>
                    <a:pt x="1336431" y="246252"/>
                  </a:cubicBezTo>
                  <a:cubicBezTo>
                    <a:pt x="1354253" y="241160"/>
                    <a:pt x="1371600" y="234529"/>
                    <a:pt x="1389184" y="228668"/>
                  </a:cubicBezTo>
                  <a:cubicBezTo>
                    <a:pt x="1406769" y="211083"/>
                    <a:pt x="1421246" y="189709"/>
                    <a:pt x="1441938" y="175914"/>
                  </a:cubicBezTo>
                  <a:cubicBezTo>
                    <a:pt x="1465112" y="160464"/>
                    <a:pt x="1569932" y="143281"/>
                    <a:pt x="1582615" y="140744"/>
                  </a:cubicBezTo>
                  <a:cubicBezTo>
                    <a:pt x="1600200" y="123160"/>
                    <a:pt x="1614281" y="101171"/>
                    <a:pt x="1635369" y="87991"/>
                  </a:cubicBezTo>
                  <a:cubicBezTo>
                    <a:pt x="1689807" y="53967"/>
                    <a:pt x="1750321" y="47415"/>
                    <a:pt x="1811215" y="35237"/>
                  </a:cubicBezTo>
                  <a:cubicBezTo>
                    <a:pt x="1868846" y="-3183"/>
                    <a:pt x="1842835" y="68"/>
                    <a:pt x="1881554" y="6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4" descr="「叉叉」的圖片搜尋結果">
            <a:extLst>
              <a:ext uri="{FF2B5EF4-FFF2-40B4-BE49-F238E27FC236}">
                <a16:creationId xmlns:a16="http://schemas.microsoft.com/office/drawing/2014/main" xmlns="" id="{55CF3A69-3597-4434-A517-4B70CA2E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82" y="115199"/>
            <a:ext cx="5139865" cy="69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5B404C8-A903-4E66-8C2B-846BD653C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7124" y="3229521"/>
            <a:ext cx="3424453" cy="1039756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打破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xmlns="" id="{EE23564C-092B-4B8E-87BE-7D1D13712A95}"/>
              </a:ext>
            </a:extLst>
          </p:cNvPr>
          <p:cNvSpPr txBox="1">
            <a:spLocks/>
          </p:cNvSpPr>
          <p:nvPr/>
        </p:nvSpPr>
        <p:spPr>
          <a:xfrm>
            <a:off x="7555417" y="4296066"/>
            <a:ext cx="4049020" cy="1039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</a:t>
            </a:r>
          </a:p>
        </p:txBody>
      </p:sp>
      <p:grpSp>
        <p:nvGrpSpPr>
          <p:cNvPr id="17" name="Group 44">
            <a:extLst>
              <a:ext uri="{FF2B5EF4-FFF2-40B4-BE49-F238E27FC236}">
                <a16:creationId xmlns:a16="http://schemas.microsoft.com/office/drawing/2014/main" xmlns="" id="{3FB3FA06-437B-4F1C-8187-FD83E0AFA6F4}"/>
              </a:ext>
            </a:extLst>
          </p:cNvPr>
          <p:cNvGrpSpPr/>
          <p:nvPr/>
        </p:nvGrpSpPr>
        <p:grpSpPr>
          <a:xfrm>
            <a:off x="3777893" y="1074915"/>
            <a:ext cx="807367" cy="906808"/>
            <a:chOff x="0" y="0"/>
            <a:chExt cx="807366" cy="906807"/>
          </a:xfrm>
        </p:grpSpPr>
        <p:sp>
          <p:nvSpPr>
            <p:cNvPr id="18" name="chenying0907 42">
              <a:extLst>
                <a:ext uri="{FF2B5EF4-FFF2-40B4-BE49-F238E27FC236}">
                  <a16:creationId xmlns:a16="http://schemas.microsoft.com/office/drawing/2014/main" xmlns="" id="{9773A29A-8B7D-415A-AA60-DE33EE252F49}"/>
                </a:ext>
              </a:extLst>
            </p:cNvPr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chenying0907 43">
              <a:extLst>
                <a:ext uri="{FF2B5EF4-FFF2-40B4-BE49-F238E27FC236}">
                  <a16:creationId xmlns:a16="http://schemas.microsoft.com/office/drawing/2014/main" xmlns="" id="{0F99999A-295B-4423-8260-71E514D879E8}"/>
                </a:ext>
              </a:extLst>
            </p:cNvPr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xmlns="" id="{AE7E4495-748F-45D3-A4C4-C7F9A761CCFF}"/>
              </a:ext>
            </a:extLst>
          </p:cNvPr>
          <p:cNvGrpSpPr/>
          <p:nvPr/>
        </p:nvGrpSpPr>
        <p:grpSpPr>
          <a:xfrm rot="2186241">
            <a:off x="3607573" y="-111513"/>
            <a:ext cx="595560" cy="3022528"/>
            <a:chOff x="0" y="0"/>
            <a:chExt cx="221332" cy="1123292"/>
          </a:xfrm>
        </p:grpSpPr>
        <p:sp>
          <p:nvSpPr>
            <p:cNvPr id="21" name="Shape 20">
              <a:extLst>
                <a:ext uri="{FF2B5EF4-FFF2-40B4-BE49-F238E27FC236}">
                  <a16:creationId xmlns:a16="http://schemas.microsoft.com/office/drawing/2014/main" xmlns="" id="{C1C7EBF9-5317-41B4-A8ED-91835728242F}"/>
                </a:ext>
              </a:extLst>
            </p:cNvPr>
            <p:cNvSpPr/>
            <p:nvPr/>
          </p:nvSpPr>
          <p:spPr>
            <a:xfrm>
              <a:off x="12699" y="165100"/>
              <a:ext cx="208634" cy="74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extrusionOk="0">
                  <a:moveTo>
                    <a:pt x="19779" y="21600"/>
                  </a:moveTo>
                  <a:cubicBezTo>
                    <a:pt x="21308" y="19799"/>
                    <a:pt x="20061" y="18140"/>
                    <a:pt x="19699" y="16279"/>
                  </a:cubicBezTo>
                  <a:cubicBezTo>
                    <a:pt x="18646" y="10853"/>
                    <a:pt x="19061" y="5372"/>
                    <a:pt x="15824" y="0"/>
                  </a:cubicBezTo>
                  <a:lnTo>
                    <a:pt x="1" y="0"/>
                  </a:lnTo>
                  <a:lnTo>
                    <a:pt x="775" y="1843"/>
                  </a:lnTo>
                  <a:cubicBezTo>
                    <a:pt x="763" y="4727"/>
                    <a:pt x="1217" y="13025"/>
                    <a:pt x="1506" y="15903"/>
                  </a:cubicBezTo>
                  <a:cubicBezTo>
                    <a:pt x="1688" y="17715"/>
                    <a:pt x="-292" y="19629"/>
                    <a:pt x="37" y="21376"/>
                  </a:cubicBezTo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22" name="Shape 21">
              <a:extLst>
                <a:ext uri="{FF2B5EF4-FFF2-40B4-BE49-F238E27FC236}">
                  <a16:creationId xmlns:a16="http://schemas.microsoft.com/office/drawing/2014/main" xmlns="" id="{B7838F51-B4C9-49BC-90DC-DD54A4E04CC1}"/>
                </a:ext>
              </a:extLst>
            </p:cNvPr>
            <p:cNvSpPr/>
            <p:nvPr/>
          </p:nvSpPr>
          <p:spPr>
            <a:xfrm>
              <a:off x="12700" y="889000"/>
              <a:ext cx="199716" cy="1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74" extrusionOk="0">
                  <a:moveTo>
                    <a:pt x="21600" y="0"/>
                  </a:moveTo>
                  <a:cubicBezTo>
                    <a:pt x="18923" y="21600"/>
                    <a:pt x="5182" y="19974"/>
                    <a:pt x="0" y="11161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 22">
              <a:extLst>
                <a:ext uri="{FF2B5EF4-FFF2-40B4-BE49-F238E27FC236}">
                  <a16:creationId xmlns:a16="http://schemas.microsoft.com/office/drawing/2014/main" xmlns="" id="{19EC67CC-27AF-42C4-A8D4-7B7E8767409D}"/>
                </a:ext>
              </a:extLst>
            </p:cNvPr>
            <p:cNvSpPr/>
            <p:nvPr/>
          </p:nvSpPr>
          <p:spPr>
            <a:xfrm>
              <a:off x="0" y="-1"/>
              <a:ext cx="169627" cy="15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extrusionOk="0">
                  <a:moveTo>
                    <a:pt x="21600" y="21399"/>
                  </a:moveTo>
                  <a:cubicBezTo>
                    <a:pt x="21600" y="14641"/>
                    <a:pt x="20714" y="6540"/>
                    <a:pt x="20597" y="325"/>
                  </a:cubicBezTo>
                  <a:cubicBezTo>
                    <a:pt x="13874" y="-42"/>
                    <a:pt x="6603" y="-201"/>
                    <a:pt x="0" y="411"/>
                  </a:cubicBezTo>
                  <a:cubicBezTo>
                    <a:pt x="771" y="6724"/>
                    <a:pt x="1612" y="13779"/>
                    <a:pt x="1316" y="2012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Shape 23">
              <a:extLst>
                <a:ext uri="{FF2B5EF4-FFF2-40B4-BE49-F238E27FC236}">
                  <a16:creationId xmlns:a16="http://schemas.microsoft.com/office/drawing/2014/main" xmlns="" id="{0718694E-5B6D-4FD5-AEC9-7B8E7F4EA569}"/>
                </a:ext>
              </a:extLst>
            </p:cNvPr>
            <p:cNvSpPr/>
            <p:nvPr/>
          </p:nvSpPr>
          <p:spPr>
            <a:xfrm>
              <a:off x="12700" y="889000"/>
              <a:ext cx="200707" cy="234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72" y="7302"/>
                    <a:pt x="6555" y="15634"/>
                    <a:pt x="11604" y="21600"/>
                  </a:cubicBezTo>
                  <a:cubicBezTo>
                    <a:pt x="14587" y="14593"/>
                    <a:pt x="19470" y="7960"/>
                    <a:pt x="21600" y="70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86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02 -0.14699 C -0.30612 -0.14561 -0.3 -0.14352 -0.29609 -0.1426 C -0.26914 -0.13704 -0.29544 -0.14468 -0.25911 -0.13588 C -0.25143 -0.1338 -0.24388 -0.13102 -0.23633 -0.12894 C -0.22877 -0.12709 -0.22109 -0.12616 -0.21354 -0.12454 C -0.20495 -0.12246 -0.19661 -0.11968 -0.18802 -0.1176 C -0.1733 -0.11436 -0.15846 -0.10926 -0.14362 -0.10857 L -0.08515 -0.10648 L -0.00885 -0.10857 C -0.00377 -0.10857 -0.01901 -0.10787 -0.02409 -0.10648 C -0.02708 -0.10556 -0.03008 -0.10371 -0.03294 -0.10186 C -0.03815 -0.09838 -0.04297 -0.09375 -0.04817 -0.09051 C -0.05403 -0.08704 -0.06015 -0.08496 -0.06601 -0.08148 C -0.07864 -0.07408 -0.10768 -0.05116 -0.11562 -0.04537 C -0.12018 -0.04213 -0.125 -0.03936 -0.12955 -0.03635 C -0.13294 -0.03403 -0.1362 -0.03079 -0.13971 -0.0294 C -0.1487 -0.02593 -0.1526 -0.02454 -0.16133 -0.02037 C -0.17838 -0.01227 -0.1625 -0.01968 -0.17786 -0.01135 C -0.17955 -0.01042 -0.18125 -0.00996 -0.18294 -0.00926 C -0.19075 -0.00232 -0.19687 0.00069 -0.17148 0.00208 C -0.14909 0.00347 -0.12669 0.00023 -0.10416 3.33333E-6 L -2.5E-6 3.33333E-6 " pathEditMode="relative" rAng="0" ptsTypes="AAAAAAAAAAAAAAAAAAAAAA">
                                      <p:cBhvr>
                                        <p:cTn id="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E2C4140-E13B-447A-B752-59CC563C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5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430116E-950B-434E-9FB2-23352D0F2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5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40873" y="4029711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4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解決方案</a:t>
            </a:r>
            <a:endParaRPr kumimoji="1" lang="zh-CN" altLang="en-US" sz="4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1798278" y="-226774"/>
            <a:ext cx="8602626" cy="8079856"/>
            <a:chOff x="0" y="0"/>
            <a:chExt cx="2335459" cy="2193537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16672" cy="3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chenying0907 69"/>
            <p:cNvSpPr/>
            <p:nvPr/>
          </p:nvSpPr>
          <p:spPr>
            <a:xfrm>
              <a:off x="990600" y="1955799"/>
              <a:ext cx="284801" cy="2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3735300-1EA3-4928-8425-AC58CEE21B16}"/>
              </a:ext>
            </a:extLst>
          </p:cNvPr>
          <p:cNvSpPr/>
          <p:nvPr/>
        </p:nvSpPr>
        <p:spPr>
          <a:xfrm>
            <a:off x="4818333" y="1440587"/>
            <a:ext cx="2364234" cy="2263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/>
              <a:t>03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9552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23DB871-5BC5-48A3-B53A-670D337DC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2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894F09E-F12A-41DD-B18E-940280F26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5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ç¸éåç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25" y="751082"/>
            <a:ext cx="1583860" cy="166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F9B446B-D696-46B1-825B-2B6E49EA6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54"/>
          <a:stretch/>
        </p:blipFill>
        <p:spPr>
          <a:xfrm>
            <a:off x="0" y="0"/>
            <a:ext cx="1968500" cy="6858000"/>
          </a:xfrm>
          <a:prstGeom prst="rect">
            <a:avLst/>
          </a:prstGeom>
        </p:spPr>
      </p:pic>
      <p:pic>
        <p:nvPicPr>
          <p:cNvPr id="1036" name="Picture 12" descr="ã­ã©ã­ã©ãã¼ã¤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107" y="668210"/>
            <a:ext cx="1778643" cy="17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1968500" y="4476396"/>
            <a:ext cx="2458358" cy="1372059"/>
            <a:chOff x="1737630" y="970487"/>
            <a:chExt cx="3637015" cy="1830770"/>
          </a:xfrm>
        </p:grpSpPr>
        <p:pic>
          <p:nvPicPr>
            <p:cNvPr id="1026" name="Picture 2" descr="ææ¥­ãåããå°å­¦ç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51"/>
            <a:stretch/>
          </p:blipFill>
          <p:spPr bwMode="auto">
            <a:xfrm flipH="1">
              <a:off x="1737630" y="1120094"/>
              <a:ext cx="2092325" cy="1681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43" b="8762"/>
            <a:stretch/>
          </p:blipFill>
          <p:spPr>
            <a:xfrm>
              <a:off x="3456945" y="970487"/>
              <a:ext cx="1917700" cy="1830770"/>
            </a:xfrm>
            <a:prstGeom prst="rect">
              <a:avLst/>
            </a:prstGeom>
          </p:spPr>
        </p:pic>
      </p:grpSp>
      <p:sp>
        <p:nvSpPr>
          <p:cNvPr id="7" name="文字方塊 6"/>
          <p:cNvSpPr txBox="1"/>
          <p:nvPr/>
        </p:nvSpPr>
        <p:spPr>
          <a:xfrm>
            <a:off x="2031583" y="3836031"/>
            <a:ext cx="261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知識接受者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398088" y="1276623"/>
            <a:ext cx="313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主動學習者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BF9B446B-D696-46B1-825B-2B6E49EA63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43333" r="60104" b="39074"/>
          <a:stretch/>
        </p:blipFill>
        <p:spPr>
          <a:xfrm>
            <a:off x="4751782" y="4362207"/>
            <a:ext cx="508453" cy="443147"/>
          </a:xfrm>
          <a:prstGeom prst="rect">
            <a:avLst/>
          </a:prstGeom>
        </p:spPr>
      </p:pic>
      <p:cxnSp>
        <p:nvCxnSpPr>
          <p:cNvPr id="46" name="肘形接點 45"/>
          <p:cNvCxnSpPr/>
          <p:nvPr/>
        </p:nvCxnSpPr>
        <p:spPr>
          <a:xfrm flipV="1">
            <a:off x="2031583" y="4197833"/>
            <a:ext cx="4534034" cy="1893874"/>
          </a:xfrm>
          <a:prstGeom prst="bentConnector3">
            <a:avLst>
              <a:gd name="adj1" fmla="val 56817"/>
            </a:avLst>
          </a:prstGeom>
          <a:ln w="38100">
            <a:solidFill>
              <a:srgbClr val="4653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5202082" y="4362207"/>
            <a:ext cx="237308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PBL</a:t>
            </a:r>
          </a:p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獨立思考 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批判能力</a:t>
            </a:r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271463">
              <a:buFont typeface="Wingdings" panose="05000000000000000000" pitchFamily="2" charset="2"/>
              <a:buAutoNum type="circleNumWdWhitePlain"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界定問題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271463">
              <a:buFont typeface="Wingdings" panose="05000000000000000000" pitchFamily="2" charset="2"/>
              <a:buAutoNum type="circleNumWdWhitePlain"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蒐集資料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271463">
              <a:buFont typeface="Wingdings" panose="05000000000000000000" pitchFamily="2" charset="2"/>
              <a:buAutoNum type="circleNumWdWhitePlain"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分析資料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271463">
              <a:buFont typeface="Wingdings" panose="05000000000000000000" pitchFamily="2" charset="2"/>
              <a:buAutoNum type="circleNumWdWhitePlain"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建立假設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271463">
              <a:buFont typeface="Wingdings" panose="05000000000000000000" pitchFamily="2" charset="2"/>
              <a:buAutoNum type="circleNumWdWhitePlain"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比較不同解決方式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8644583" y="4370704"/>
            <a:ext cx="29886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</a:t>
            </a:r>
            <a:endParaRPr lang="en-US" altLang="zh-TW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解決問題的能力</a:t>
            </a:r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271463">
              <a:buFont typeface="Wingdings" panose="05000000000000000000" pitchFamily="2" charset="2"/>
              <a:buAutoNum type="circleNumWdWhitePlain"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培養具備專業能力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271463">
              <a:buFont typeface="Wingdings" panose="05000000000000000000" pitchFamily="2" charset="2"/>
              <a:buAutoNum type="circleNumWdWhitePlain"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與各領域溝通合作的能力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271463">
              <a:buFont typeface="Wingdings" panose="05000000000000000000" pitchFamily="2" charset="2"/>
              <a:buAutoNum type="circleNumWdWhitePlain"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跨領域能力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2" name="圖片 51">
            <a:extLst>
              <a:ext uri="{FF2B5EF4-FFF2-40B4-BE49-F238E27FC236}">
                <a16:creationId xmlns:a16="http://schemas.microsoft.com/office/drawing/2014/main" xmlns="" id="{BF9B446B-D696-46B1-825B-2B6E49EA63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43333" r="60104" b="39074"/>
          <a:stretch/>
        </p:blipFill>
        <p:spPr>
          <a:xfrm>
            <a:off x="8076505" y="4362207"/>
            <a:ext cx="508453" cy="443147"/>
          </a:xfrm>
          <a:prstGeom prst="rect">
            <a:avLst/>
          </a:prstGeom>
        </p:spPr>
      </p:pic>
      <p:cxnSp>
        <p:nvCxnSpPr>
          <p:cNvPr id="56" name="肘形接點 55"/>
          <p:cNvCxnSpPr/>
          <p:nvPr/>
        </p:nvCxnSpPr>
        <p:spPr>
          <a:xfrm flipV="1">
            <a:off x="4650140" y="2433021"/>
            <a:ext cx="7157518" cy="1764813"/>
          </a:xfrm>
          <a:prstGeom prst="bentConnector3">
            <a:avLst>
              <a:gd name="adj1" fmla="val 27466"/>
            </a:avLst>
          </a:prstGeom>
          <a:ln w="38100">
            <a:solidFill>
              <a:srgbClr val="4653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/>
          <p:cNvSpPr txBox="1"/>
          <p:nvPr/>
        </p:nvSpPr>
        <p:spPr>
          <a:xfrm>
            <a:off x="7398088" y="2631939"/>
            <a:ext cx="24929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獨立專題</a:t>
            </a:r>
            <a:endParaRPr lang="en-US" altLang="zh-TW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培養學生帶得走的能力</a:t>
            </a:r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271463">
              <a:buFont typeface="Wingdings" panose="05000000000000000000" pitchFamily="2" charset="2"/>
              <a:buAutoNum type="circleNumWdWhitePlain"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蒐集、整合、分析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271463">
              <a:buFont typeface="Wingdings" panose="05000000000000000000" pitchFamily="2" charset="2"/>
              <a:buAutoNum type="circleNumWdWhitePlain"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實踐如何解決問題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9" name="圖片 58">
            <a:extLst>
              <a:ext uri="{FF2B5EF4-FFF2-40B4-BE49-F238E27FC236}">
                <a16:creationId xmlns:a16="http://schemas.microsoft.com/office/drawing/2014/main" xmlns="" id="{BF9B446B-D696-46B1-825B-2B6E49EA63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43333" r="60104" b="39074"/>
          <a:stretch/>
        </p:blipFill>
        <p:spPr>
          <a:xfrm>
            <a:off x="6845822" y="2745610"/>
            <a:ext cx="508453" cy="443147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 flipV="1">
            <a:off x="4601982" y="4197832"/>
            <a:ext cx="7205676" cy="2"/>
          </a:xfrm>
          <a:prstGeom prst="line">
            <a:avLst/>
          </a:prstGeom>
          <a:ln w="38100">
            <a:solidFill>
              <a:srgbClr val="4653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64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D3D3727-6C40-4795-B78A-F5351BD70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09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40872" y="4029711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4400" b="1" dirty="0">
                <a:solidFill>
                  <a:schemeClr val="tx2">
                    <a:lumMod val="75000"/>
                  </a:schemeClr>
                </a:solidFill>
                <a:latin typeface="華康流隸體W5" panose="03000509000000000000" pitchFamily="65" charset="-120"/>
                <a:ea typeface="華康流隸體W5" panose="03000509000000000000" pitchFamily="65" charset="-120"/>
                <a:cs typeface="萝莉体 第二版" panose="02000500000000000000" pitchFamily="2" charset="-122"/>
              </a:rPr>
              <a:t>執行方案</a:t>
            </a:r>
            <a:endParaRPr kumimoji="1" lang="en-US" altLang="zh-TW" sz="4400" b="1" dirty="0">
              <a:solidFill>
                <a:schemeClr val="tx2">
                  <a:lumMod val="75000"/>
                </a:schemeClr>
              </a:solidFill>
              <a:latin typeface="華康流隸體W5" panose="03000509000000000000" pitchFamily="65" charset="-120"/>
              <a:ea typeface="華康流隸體W5" panose="03000509000000000000" pitchFamily="65" charset="-120"/>
              <a:cs typeface="萝莉体 第二版" panose="02000500000000000000" pitchFamily="2" charset="-122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1798278" y="-226774"/>
            <a:ext cx="8602626" cy="8079856"/>
            <a:chOff x="0" y="0"/>
            <a:chExt cx="2335459" cy="2193537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16672" cy="3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chenying0907 69"/>
            <p:cNvSpPr/>
            <p:nvPr/>
          </p:nvSpPr>
          <p:spPr>
            <a:xfrm>
              <a:off x="990600" y="1955799"/>
              <a:ext cx="284801" cy="2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73EEE44-CC9A-42A5-98FF-319EF9CE1C52}"/>
              </a:ext>
            </a:extLst>
          </p:cNvPr>
          <p:cNvSpPr/>
          <p:nvPr/>
        </p:nvSpPr>
        <p:spPr>
          <a:xfrm>
            <a:off x="4809365" y="1438510"/>
            <a:ext cx="2324604" cy="2263740"/>
          </a:xfrm>
          <a:prstGeom prst="rect">
            <a:avLst/>
          </a:prstGeom>
          <a:solidFill>
            <a:srgbClr val="4BB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/>
              <a:t>04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28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henying0907 29"/>
          <p:cNvSpPr/>
          <p:nvPr/>
        </p:nvSpPr>
        <p:spPr>
          <a:xfrm rot="6275819">
            <a:off x="5874704" y="-470149"/>
            <a:ext cx="2127043" cy="8177572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" fmla="*/ 14798 w 19871"/>
              <a:gd name="connsiteY0" fmla="*/ 0 h 22890"/>
              <a:gd name="connsiteX1" fmla="*/ 0 w 19871"/>
              <a:gd name="connsiteY1" fmla="*/ 3828 h 22890"/>
              <a:gd name="connsiteX2" fmla="*/ 4463 w 19871"/>
              <a:gd name="connsiteY2" fmla="*/ 22890 h 22890"/>
              <a:gd name="connsiteX3" fmla="*/ 19871 w 19871"/>
              <a:gd name="connsiteY3" fmla="*/ 20067 h 22890"/>
              <a:gd name="connsiteX4" fmla="*/ 17450 w 19871"/>
              <a:gd name="connsiteY4" fmla="*/ 10038 h 22890"/>
              <a:gd name="connsiteX5" fmla="*/ 14798 w 19871"/>
              <a:gd name="connsiteY5" fmla="*/ 0 h 22890"/>
              <a:gd name="connsiteX0" fmla="*/ 14798 w 19871"/>
              <a:gd name="connsiteY0" fmla="*/ 0 h 22785"/>
              <a:gd name="connsiteX1" fmla="*/ 0 w 19871"/>
              <a:gd name="connsiteY1" fmla="*/ 3828 h 22785"/>
              <a:gd name="connsiteX2" fmla="*/ 5300 w 19871"/>
              <a:gd name="connsiteY2" fmla="*/ 22785 h 22785"/>
              <a:gd name="connsiteX3" fmla="*/ 19871 w 19871"/>
              <a:gd name="connsiteY3" fmla="*/ 20067 h 22785"/>
              <a:gd name="connsiteX4" fmla="*/ 17450 w 19871"/>
              <a:gd name="connsiteY4" fmla="*/ 10038 h 22785"/>
              <a:gd name="connsiteX5" fmla="*/ 14798 w 19871"/>
              <a:gd name="connsiteY5" fmla="*/ 0 h 22785"/>
              <a:gd name="connsiteX0" fmla="*/ 14798 w 19871"/>
              <a:gd name="connsiteY0" fmla="*/ 0 h 23019"/>
              <a:gd name="connsiteX1" fmla="*/ 0 w 19871"/>
              <a:gd name="connsiteY1" fmla="*/ 3828 h 23019"/>
              <a:gd name="connsiteX2" fmla="*/ 5152 w 19871"/>
              <a:gd name="connsiteY2" fmla="*/ 23019 h 23019"/>
              <a:gd name="connsiteX3" fmla="*/ 19871 w 19871"/>
              <a:gd name="connsiteY3" fmla="*/ 20067 h 23019"/>
              <a:gd name="connsiteX4" fmla="*/ 17450 w 19871"/>
              <a:gd name="connsiteY4" fmla="*/ 10038 h 23019"/>
              <a:gd name="connsiteX5" fmla="*/ 14798 w 19871"/>
              <a:gd name="connsiteY5" fmla="*/ 0 h 23019"/>
              <a:gd name="connsiteX0" fmla="*/ 14798 w 20350"/>
              <a:gd name="connsiteY0" fmla="*/ 0 h 23019"/>
              <a:gd name="connsiteX1" fmla="*/ 0 w 20350"/>
              <a:gd name="connsiteY1" fmla="*/ 3828 h 23019"/>
              <a:gd name="connsiteX2" fmla="*/ 5152 w 20350"/>
              <a:gd name="connsiteY2" fmla="*/ 23019 h 23019"/>
              <a:gd name="connsiteX3" fmla="*/ 20350 w 20350"/>
              <a:gd name="connsiteY3" fmla="*/ 19851 h 23019"/>
              <a:gd name="connsiteX4" fmla="*/ 17450 w 20350"/>
              <a:gd name="connsiteY4" fmla="*/ 10038 h 23019"/>
              <a:gd name="connsiteX5" fmla="*/ 14798 w 20350"/>
              <a:gd name="connsiteY5" fmla="*/ 0 h 23019"/>
              <a:gd name="connsiteX0" fmla="*/ 14798 w 20350"/>
              <a:gd name="connsiteY0" fmla="*/ 0 h 23019"/>
              <a:gd name="connsiteX1" fmla="*/ 0 w 20350"/>
              <a:gd name="connsiteY1" fmla="*/ 3828 h 23019"/>
              <a:gd name="connsiteX2" fmla="*/ 5152 w 20350"/>
              <a:gd name="connsiteY2" fmla="*/ 23019 h 23019"/>
              <a:gd name="connsiteX3" fmla="*/ 20350 w 20350"/>
              <a:gd name="connsiteY3" fmla="*/ 19851 h 23019"/>
              <a:gd name="connsiteX4" fmla="*/ 17450 w 20350"/>
              <a:gd name="connsiteY4" fmla="*/ 10038 h 23019"/>
              <a:gd name="connsiteX5" fmla="*/ 14798 w 20350"/>
              <a:gd name="connsiteY5" fmla="*/ 0 h 23019"/>
              <a:gd name="connsiteX0" fmla="*/ 14798 w 20370"/>
              <a:gd name="connsiteY0" fmla="*/ 0 h 23019"/>
              <a:gd name="connsiteX1" fmla="*/ 0 w 20370"/>
              <a:gd name="connsiteY1" fmla="*/ 3828 h 23019"/>
              <a:gd name="connsiteX2" fmla="*/ 5152 w 20370"/>
              <a:gd name="connsiteY2" fmla="*/ 23019 h 23019"/>
              <a:gd name="connsiteX3" fmla="*/ 20370 w 20370"/>
              <a:gd name="connsiteY3" fmla="*/ 19550 h 23019"/>
              <a:gd name="connsiteX4" fmla="*/ 17450 w 20370"/>
              <a:gd name="connsiteY4" fmla="*/ 10038 h 23019"/>
              <a:gd name="connsiteX5" fmla="*/ 14798 w 20370"/>
              <a:gd name="connsiteY5" fmla="*/ 0 h 23019"/>
              <a:gd name="connsiteX0" fmla="*/ 14798 w 20370"/>
              <a:gd name="connsiteY0" fmla="*/ 0 h 23019"/>
              <a:gd name="connsiteX1" fmla="*/ 0 w 20370"/>
              <a:gd name="connsiteY1" fmla="*/ 3828 h 23019"/>
              <a:gd name="connsiteX2" fmla="*/ 5152 w 20370"/>
              <a:gd name="connsiteY2" fmla="*/ 23019 h 23019"/>
              <a:gd name="connsiteX3" fmla="*/ 20370 w 20370"/>
              <a:gd name="connsiteY3" fmla="*/ 19550 h 23019"/>
              <a:gd name="connsiteX4" fmla="*/ 17754 w 20370"/>
              <a:gd name="connsiteY4" fmla="*/ 9964 h 23019"/>
              <a:gd name="connsiteX5" fmla="*/ 14798 w 20370"/>
              <a:gd name="connsiteY5" fmla="*/ 0 h 23019"/>
              <a:gd name="connsiteX0" fmla="*/ 14907 w 20370"/>
              <a:gd name="connsiteY0" fmla="*/ 0 h 22650"/>
              <a:gd name="connsiteX1" fmla="*/ 0 w 20370"/>
              <a:gd name="connsiteY1" fmla="*/ 3459 h 22650"/>
              <a:gd name="connsiteX2" fmla="*/ 5152 w 20370"/>
              <a:gd name="connsiteY2" fmla="*/ 22650 h 22650"/>
              <a:gd name="connsiteX3" fmla="*/ 20370 w 20370"/>
              <a:gd name="connsiteY3" fmla="*/ 19181 h 22650"/>
              <a:gd name="connsiteX4" fmla="*/ 17754 w 20370"/>
              <a:gd name="connsiteY4" fmla="*/ 9595 h 22650"/>
              <a:gd name="connsiteX5" fmla="*/ 14907 w 20370"/>
              <a:gd name="connsiteY5" fmla="*/ 0 h 22650"/>
              <a:gd name="connsiteX0" fmla="*/ 14407 w 19870"/>
              <a:gd name="connsiteY0" fmla="*/ 0 h 22650"/>
              <a:gd name="connsiteX1" fmla="*/ 0 w 19870"/>
              <a:gd name="connsiteY1" fmla="*/ 4384 h 22650"/>
              <a:gd name="connsiteX2" fmla="*/ 4652 w 19870"/>
              <a:gd name="connsiteY2" fmla="*/ 22650 h 22650"/>
              <a:gd name="connsiteX3" fmla="*/ 19870 w 19870"/>
              <a:gd name="connsiteY3" fmla="*/ 19181 h 22650"/>
              <a:gd name="connsiteX4" fmla="*/ 17254 w 19870"/>
              <a:gd name="connsiteY4" fmla="*/ 9595 h 22650"/>
              <a:gd name="connsiteX5" fmla="*/ 14407 w 19870"/>
              <a:gd name="connsiteY5" fmla="*/ 0 h 22650"/>
              <a:gd name="connsiteX0" fmla="*/ 14407 w 19870"/>
              <a:gd name="connsiteY0" fmla="*/ 0 h 23857"/>
              <a:gd name="connsiteX1" fmla="*/ 0 w 19870"/>
              <a:gd name="connsiteY1" fmla="*/ 4384 h 23857"/>
              <a:gd name="connsiteX2" fmla="*/ 4935 w 19870"/>
              <a:gd name="connsiteY2" fmla="*/ 23857 h 23857"/>
              <a:gd name="connsiteX3" fmla="*/ 19870 w 19870"/>
              <a:gd name="connsiteY3" fmla="*/ 19181 h 23857"/>
              <a:gd name="connsiteX4" fmla="*/ 17254 w 19870"/>
              <a:gd name="connsiteY4" fmla="*/ 9595 h 23857"/>
              <a:gd name="connsiteX5" fmla="*/ 14407 w 19870"/>
              <a:gd name="connsiteY5" fmla="*/ 0 h 23857"/>
              <a:gd name="connsiteX0" fmla="*/ 14407 w 19870"/>
              <a:gd name="connsiteY0" fmla="*/ 0 h 23857"/>
              <a:gd name="connsiteX1" fmla="*/ 0 w 19870"/>
              <a:gd name="connsiteY1" fmla="*/ 4384 h 23857"/>
              <a:gd name="connsiteX2" fmla="*/ 4935 w 19870"/>
              <a:gd name="connsiteY2" fmla="*/ 23857 h 23857"/>
              <a:gd name="connsiteX3" fmla="*/ 19870 w 19870"/>
              <a:gd name="connsiteY3" fmla="*/ 19181 h 23857"/>
              <a:gd name="connsiteX4" fmla="*/ 17254 w 19870"/>
              <a:gd name="connsiteY4" fmla="*/ 9595 h 23857"/>
              <a:gd name="connsiteX5" fmla="*/ 14407 w 19870"/>
              <a:gd name="connsiteY5" fmla="*/ 0 h 23857"/>
              <a:gd name="connsiteX0" fmla="*/ 14407 w 19870"/>
              <a:gd name="connsiteY0" fmla="*/ 0 h 23663"/>
              <a:gd name="connsiteX1" fmla="*/ 0 w 19870"/>
              <a:gd name="connsiteY1" fmla="*/ 4384 h 23663"/>
              <a:gd name="connsiteX2" fmla="*/ 4512 w 19870"/>
              <a:gd name="connsiteY2" fmla="*/ 23663 h 23663"/>
              <a:gd name="connsiteX3" fmla="*/ 19870 w 19870"/>
              <a:gd name="connsiteY3" fmla="*/ 19181 h 23663"/>
              <a:gd name="connsiteX4" fmla="*/ 17254 w 19870"/>
              <a:gd name="connsiteY4" fmla="*/ 9595 h 23663"/>
              <a:gd name="connsiteX5" fmla="*/ 14407 w 19870"/>
              <a:gd name="connsiteY5" fmla="*/ 0 h 23663"/>
              <a:gd name="connsiteX0" fmla="*/ 14407 w 19078"/>
              <a:gd name="connsiteY0" fmla="*/ 0 h 23663"/>
              <a:gd name="connsiteX1" fmla="*/ 0 w 19078"/>
              <a:gd name="connsiteY1" fmla="*/ 4384 h 23663"/>
              <a:gd name="connsiteX2" fmla="*/ 4512 w 19078"/>
              <a:gd name="connsiteY2" fmla="*/ 23663 h 23663"/>
              <a:gd name="connsiteX3" fmla="*/ 19078 w 19078"/>
              <a:gd name="connsiteY3" fmla="*/ 19424 h 23663"/>
              <a:gd name="connsiteX4" fmla="*/ 17254 w 19078"/>
              <a:gd name="connsiteY4" fmla="*/ 9595 h 23663"/>
              <a:gd name="connsiteX5" fmla="*/ 14407 w 19078"/>
              <a:gd name="connsiteY5" fmla="*/ 0 h 23663"/>
              <a:gd name="connsiteX0" fmla="*/ 14407 w 19078"/>
              <a:gd name="connsiteY0" fmla="*/ 0 h 23663"/>
              <a:gd name="connsiteX1" fmla="*/ 0 w 19078"/>
              <a:gd name="connsiteY1" fmla="*/ 4384 h 23663"/>
              <a:gd name="connsiteX2" fmla="*/ 4512 w 19078"/>
              <a:gd name="connsiteY2" fmla="*/ 23663 h 23663"/>
              <a:gd name="connsiteX3" fmla="*/ 19078 w 19078"/>
              <a:gd name="connsiteY3" fmla="*/ 19424 h 23663"/>
              <a:gd name="connsiteX4" fmla="*/ 16878 w 19078"/>
              <a:gd name="connsiteY4" fmla="*/ 9602 h 23663"/>
              <a:gd name="connsiteX5" fmla="*/ 14407 w 19078"/>
              <a:gd name="connsiteY5" fmla="*/ 0 h 23663"/>
              <a:gd name="connsiteX0" fmla="*/ 0 w 19078"/>
              <a:gd name="connsiteY0" fmla="*/ 4384 h 23663"/>
              <a:gd name="connsiteX1" fmla="*/ 4512 w 19078"/>
              <a:gd name="connsiteY1" fmla="*/ 23663 h 23663"/>
              <a:gd name="connsiteX2" fmla="*/ 19078 w 19078"/>
              <a:gd name="connsiteY2" fmla="*/ 19424 h 23663"/>
              <a:gd name="connsiteX3" fmla="*/ 16878 w 19078"/>
              <a:gd name="connsiteY3" fmla="*/ 9602 h 23663"/>
              <a:gd name="connsiteX4" fmla="*/ 14407 w 19078"/>
              <a:gd name="connsiteY4" fmla="*/ 0 h 23663"/>
              <a:gd name="connsiteX5" fmla="*/ 587 w 19078"/>
              <a:gd name="connsiteY5" fmla="*/ 5055 h 23663"/>
              <a:gd name="connsiteX0" fmla="*/ 3925 w 18491"/>
              <a:gd name="connsiteY0" fmla="*/ 23663 h 23663"/>
              <a:gd name="connsiteX1" fmla="*/ 18491 w 18491"/>
              <a:gd name="connsiteY1" fmla="*/ 19424 h 23663"/>
              <a:gd name="connsiteX2" fmla="*/ 16291 w 18491"/>
              <a:gd name="connsiteY2" fmla="*/ 9602 h 23663"/>
              <a:gd name="connsiteX3" fmla="*/ 13820 w 18491"/>
              <a:gd name="connsiteY3" fmla="*/ 0 h 23663"/>
              <a:gd name="connsiteX4" fmla="*/ 0 w 18491"/>
              <a:gd name="connsiteY4" fmla="*/ 5055 h 23663"/>
              <a:gd name="connsiteX0" fmla="*/ 0 w 14566"/>
              <a:gd name="connsiteY0" fmla="*/ 23663 h 23663"/>
              <a:gd name="connsiteX1" fmla="*/ 14566 w 14566"/>
              <a:gd name="connsiteY1" fmla="*/ 19424 h 23663"/>
              <a:gd name="connsiteX2" fmla="*/ 12366 w 14566"/>
              <a:gd name="connsiteY2" fmla="*/ 9602 h 23663"/>
              <a:gd name="connsiteX3" fmla="*/ 9895 w 14566"/>
              <a:gd name="connsiteY3" fmla="*/ 0 h 23663"/>
              <a:gd name="connsiteX0" fmla="*/ 4671 w 4671"/>
              <a:gd name="connsiteY0" fmla="*/ 19424 h 19424"/>
              <a:gd name="connsiteX1" fmla="*/ 2471 w 4671"/>
              <a:gd name="connsiteY1" fmla="*/ 9602 h 19424"/>
              <a:gd name="connsiteX2" fmla="*/ 0 w 4671"/>
              <a:gd name="connsiteY2" fmla="*/ 0 h 19424"/>
              <a:gd name="connsiteX0" fmla="*/ 7486 w 7486"/>
              <a:gd name="connsiteY0" fmla="*/ 7669 h 7669"/>
              <a:gd name="connsiteX1" fmla="*/ 2776 w 7486"/>
              <a:gd name="connsiteY1" fmla="*/ 2612 h 7669"/>
              <a:gd name="connsiteX2" fmla="*/ 0 w 7486"/>
              <a:gd name="connsiteY2" fmla="*/ 0 h 7669"/>
              <a:gd name="connsiteX0" fmla="*/ 8267 w 8267"/>
              <a:gd name="connsiteY0" fmla="*/ 7620 h 7620"/>
              <a:gd name="connsiteX1" fmla="*/ 3708 w 8267"/>
              <a:gd name="connsiteY1" fmla="*/ 3406 h 7620"/>
              <a:gd name="connsiteX2" fmla="*/ 0 w 8267"/>
              <a:gd name="connsiteY2" fmla="*/ 0 h 7620"/>
              <a:gd name="connsiteX0" fmla="*/ 36336 w 36336"/>
              <a:gd name="connsiteY0" fmla="*/ 39449 h 39449"/>
              <a:gd name="connsiteX1" fmla="*/ 30821 w 36336"/>
              <a:gd name="connsiteY1" fmla="*/ 33919 h 39449"/>
              <a:gd name="connsiteX2" fmla="*/ 0 w 36336"/>
              <a:gd name="connsiteY2" fmla="*/ 0 h 3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7" name="Group 59"/>
          <p:cNvGrpSpPr/>
          <p:nvPr/>
        </p:nvGrpSpPr>
        <p:grpSpPr>
          <a:xfrm rot="11784466">
            <a:off x="10582363" y="2814864"/>
            <a:ext cx="1418849" cy="1430666"/>
            <a:chOff x="0" y="0"/>
            <a:chExt cx="1378195" cy="1389675"/>
          </a:xfrm>
        </p:grpSpPr>
        <p:grpSp>
          <p:nvGrpSpPr>
            <p:cNvPr id="18" name="Group 55"/>
            <p:cNvGrpSpPr/>
            <p:nvPr/>
          </p:nvGrpSpPr>
          <p:grpSpPr>
            <a:xfrm>
              <a:off x="228599" y="0"/>
              <a:ext cx="1149597" cy="1132531"/>
              <a:chOff x="0" y="0"/>
              <a:chExt cx="1149595" cy="1132530"/>
            </a:xfrm>
          </p:grpSpPr>
          <p:sp>
            <p:nvSpPr>
              <p:cNvPr id="22" name="chenying0907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23" name="Group 54"/>
              <p:cNvGrpSpPr/>
              <p:nvPr/>
            </p:nvGrpSpPr>
            <p:grpSpPr>
              <a:xfrm>
                <a:off x="-1" y="0"/>
                <a:ext cx="1149597" cy="1132531"/>
                <a:chOff x="0" y="0"/>
                <a:chExt cx="1149595" cy="1132530"/>
              </a:xfrm>
            </p:grpSpPr>
            <p:sp>
              <p:nvSpPr>
                <p:cNvPr id="24" name="chenying0907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25" name="chenying0907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26" name="chenying0907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19" name="Group 58"/>
            <p:cNvGrpSpPr/>
            <p:nvPr/>
          </p:nvGrpSpPr>
          <p:grpSpPr>
            <a:xfrm>
              <a:off x="0" y="558800"/>
              <a:ext cx="803140" cy="830876"/>
              <a:chOff x="0" y="0"/>
              <a:chExt cx="803139" cy="830875"/>
            </a:xfrm>
          </p:grpSpPr>
          <p:sp>
            <p:nvSpPr>
              <p:cNvPr id="20" name="chenying0907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chenying0907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37" name="chenying0907 232"/>
          <p:cNvSpPr/>
          <p:nvPr/>
        </p:nvSpPr>
        <p:spPr>
          <a:xfrm>
            <a:off x="2694838" y="3124566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38" name="chenying0907 232"/>
          <p:cNvSpPr/>
          <p:nvPr/>
        </p:nvSpPr>
        <p:spPr>
          <a:xfrm>
            <a:off x="4868134" y="3136846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39" name="chenying0907 232"/>
          <p:cNvSpPr/>
          <p:nvPr/>
        </p:nvSpPr>
        <p:spPr>
          <a:xfrm>
            <a:off x="6766153" y="3125303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42" name="chenying0907 148"/>
          <p:cNvSpPr/>
          <p:nvPr/>
        </p:nvSpPr>
        <p:spPr>
          <a:xfrm>
            <a:off x="1375596" y="1694525"/>
            <a:ext cx="3453715" cy="480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algn="ctr"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高一上學期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sp>
        <p:nvSpPr>
          <p:cNvPr id="43" name="chenying0907 148"/>
          <p:cNvSpPr/>
          <p:nvPr/>
        </p:nvSpPr>
        <p:spPr>
          <a:xfrm>
            <a:off x="3751755" y="4223301"/>
            <a:ext cx="2968990" cy="4811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algn="ctr"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高一下學期</a:t>
            </a:r>
            <a:endParaRPr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sp>
        <p:nvSpPr>
          <p:cNvPr id="44" name="chenying0907 148"/>
          <p:cNvSpPr/>
          <p:nvPr/>
        </p:nvSpPr>
        <p:spPr>
          <a:xfrm>
            <a:off x="6001429" y="1728995"/>
            <a:ext cx="2497939" cy="480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algn="ctr"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高一升高二暑假</a:t>
            </a:r>
            <a:endParaRPr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sp>
        <p:nvSpPr>
          <p:cNvPr id="45" name="chenying0907 148"/>
          <p:cNvSpPr/>
          <p:nvPr/>
        </p:nvSpPr>
        <p:spPr>
          <a:xfrm>
            <a:off x="7590786" y="4125080"/>
            <a:ext cx="3411274" cy="4811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algn="ctr"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400" b="1" dirty="0">
                <a:solidFill>
                  <a:srgbClr val="4752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高二上學期</a:t>
            </a:r>
            <a:endParaRPr sz="2400" b="1" dirty="0">
              <a:solidFill>
                <a:srgbClr val="47527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sp>
        <p:nvSpPr>
          <p:cNvPr id="27" name="chenying0907 232">
            <a:extLst>
              <a:ext uri="{FF2B5EF4-FFF2-40B4-BE49-F238E27FC236}">
                <a16:creationId xmlns:a16="http://schemas.microsoft.com/office/drawing/2014/main" xmlns="" id="{329CFB90-C622-4492-A5AB-9A94A2CE76B0}"/>
              </a:ext>
            </a:extLst>
          </p:cNvPr>
          <p:cNvSpPr/>
          <p:nvPr/>
        </p:nvSpPr>
        <p:spPr>
          <a:xfrm>
            <a:off x="8825542" y="3145679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F1805A8D-968D-4855-BE6C-3665AFA8EC3B}"/>
              </a:ext>
            </a:extLst>
          </p:cNvPr>
          <p:cNvSpPr txBox="1"/>
          <p:nvPr/>
        </p:nvSpPr>
        <p:spPr>
          <a:xfrm>
            <a:off x="2461251" y="771620"/>
            <a:ext cx="332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執行方案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DF24829A-384E-4127-BD1C-97246994EED5}"/>
              </a:ext>
            </a:extLst>
          </p:cNvPr>
          <p:cNvSpPr txBox="1"/>
          <p:nvPr/>
        </p:nvSpPr>
        <p:spPr>
          <a:xfrm>
            <a:off x="1931234" y="2268724"/>
            <a:ext cx="237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開設跨領域課程</a:t>
            </a:r>
            <a:endParaRPr lang="en-US" altLang="zh-TW" sz="2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PBL</a:t>
            </a:r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模式上課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C64654E1-23BF-404F-BC4C-1A9B4EA09F6F}"/>
              </a:ext>
            </a:extLst>
          </p:cNvPr>
          <p:cNvSpPr txBox="1"/>
          <p:nvPr/>
        </p:nvSpPr>
        <p:spPr>
          <a:xfrm>
            <a:off x="3520596" y="4798386"/>
            <a:ext cx="3431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開設多門</a:t>
            </a:r>
            <a:endParaRPr lang="en-US" altLang="zh-TW" sz="2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專業領域課程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AEDDB569-3EDF-4C99-93E3-DAD343B37954}"/>
              </a:ext>
            </a:extLst>
          </p:cNvPr>
          <p:cNvSpPr txBox="1"/>
          <p:nvPr/>
        </p:nvSpPr>
        <p:spPr>
          <a:xfrm>
            <a:off x="5490154" y="2226362"/>
            <a:ext cx="3431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選定指導老師</a:t>
            </a:r>
            <a:endParaRPr lang="en-US" altLang="zh-TW" sz="2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構思專題方向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A17091A8-1431-4502-A1D2-6480AF9131B6}"/>
              </a:ext>
            </a:extLst>
          </p:cNvPr>
          <p:cNvSpPr txBox="1"/>
          <p:nvPr/>
        </p:nvSpPr>
        <p:spPr>
          <a:xfrm>
            <a:off x="7626236" y="4817715"/>
            <a:ext cx="34313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專題研究實作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358DD0D2-3AEC-487D-A1CE-DC0C7FE42067}"/>
              </a:ext>
            </a:extLst>
          </p:cNvPr>
          <p:cNvSpPr/>
          <p:nvPr/>
        </p:nvSpPr>
        <p:spPr>
          <a:xfrm>
            <a:off x="498602" y="5209410"/>
            <a:ext cx="1261638" cy="1181196"/>
          </a:xfrm>
          <a:prstGeom prst="rect">
            <a:avLst/>
          </a:prstGeom>
          <a:solidFill>
            <a:srgbClr val="4BB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a typeface="微軟正黑體" panose="020B0604030504040204" pitchFamily="34" charset="-120"/>
              </a:rPr>
              <a:t>04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EC4EBEAE-9DFE-4299-A37E-11ADCB469210}"/>
              </a:ext>
            </a:extLst>
          </p:cNvPr>
          <p:cNvSpPr/>
          <p:nvPr/>
        </p:nvSpPr>
        <p:spPr>
          <a:xfrm>
            <a:off x="498603" y="2041432"/>
            <a:ext cx="1281485" cy="1181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02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1A3134E5-94F8-4990-B4CB-A734DF9EA672}"/>
              </a:ext>
            </a:extLst>
          </p:cNvPr>
          <p:cNvSpPr/>
          <p:nvPr/>
        </p:nvSpPr>
        <p:spPr>
          <a:xfrm>
            <a:off x="498603" y="361515"/>
            <a:ext cx="1281485" cy="12698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</a:rPr>
              <a:t>01</a:t>
            </a:r>
            <a:endParaRPr lang="en-US" altLang="zh-CN" sz="2800" dirty="0">
              <a:solidFill>
                <a:prstClr val="white"/>
              </a:solidFill>
            </a:endParaRPr>
          </a:p>
          <a:p>
            <a:pPr lvl="0"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endParaRPr lang="zh-CN" alt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202F65D1-57BD-4A98-AFCC-2A87D1D298F1}"/>
              </a:ext>
            </a:extLst>
          </p:cNvPr>
          <p:cNvSpPr/>
          <p:nvPr/>
        </p:nvSpPr>
        <p:spPr>
          <a:xfrm>
            <a:off x="498603" y="3632703"/>
            <a:ext cx="1281485" cy="1181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03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08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 animBg="1"/>
      <p:bldP spid="38" grpId="0" animBg="1"/>
      <p:bldP spid="39" grpId="0" animBg="1"/>
      <p:bldP spid="42" grpId="0"/>
      <p:bldP spid="43" grpId="0"/>
      <p:bldP spid="44" grpId="0"/>
      <p:bldP spid="45" grpId="0"/>
      <p:bldP spid="27" grpId="0" animBg="1"/>
      <p:bldP spid="32" grpId="0"/>
      <p:bldP spid="3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C8E0B3-4098-47C6-AD28-A222CD4F270F}"/>
              </a:ext>
            </a:extLst>
          </p:cNvPr>
          <p:cNvSpPr/>
          <p:nvPr/>
        </p:nvSpPr>
        <p:spPr>
          <a:xfrm>
            <a:off x="9775596" y="2733773"/>
            <a:ext cx="169682" cy="2073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12B7AD4-F262-4C86-808B-B688F2E8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2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21869" y="2006606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7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目錄</a:t>
            </a:r>
            <a:endParaRPr kumimoji="1" lang="zh-CN" altLang="en-US" sz="7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08890" y="103208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問題說明</a:t>
            </a:r>
            <a:endParaRPr kumimoji="1" lang="zh-CN" altLang="en-US" sz="3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73482" y="1355250"/>
            <a:ext cx="2462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4800" b="1" dirty="0">
                <a:solidFill>
                  <a:schemeClr val="tx2"/>
                </a:solidFill>
                <a:ea typeface="萝莉体 第二版" panose="02000500000000000000"/>
                <a:cs typeface="萝莉体 第二版" panose="02000500000000000000" pitchFamily="2" charset="-122"/>
              </a:rPr>
              <a:t>Contents</a:t>
            </a:r>
            <a:endParaRPr kumimoji="1" lang="zh-CN" altLang="en-US" sz="4800" b="1" dirty="0">
              <a:solidFill>
                <a:schemeClr val="tx2"/>
              </a:solidFill>
              <a:ea typeface="萝莉体 第二版" panose="02000500000000000000"/>
              <a:cs typeface="萝莉体 第二版" panose="02000500000000000000" pitchFamily="2" charset="-122"/>
            </a:endParaRPr>
          </a:p>
        </p:txBody>
      </p:sp>
      <p:grpSp>
        <p:nvGrpSpPr>
          <p:cNvPr id="55" name="Group 98"/>
          <p:cNvGrpSpPr/>
          <p:nvPr/>
        </p:nvGrpSpPr>
        <p:grpSpPr>
          <a:xfrm>
            <a:off x="-7636560" y="4658289"/>
            <a:ext cx="14520706" cy="15082672"/>
            <a:chOff x="0" y="0"/>
            <a:chExt cx="1232382" cy="1280079"/>
          </a:xfrm>
        </p:grpSpPr>
        <p:sp>
          <p:nvSpPr>
            <p:cNvPr id="56" name="chenying0907 92"/>
            <p:cNvSpPr/>
            <p:nvPr/>
          </p:nvSpPr>
          <p:spPr>
            <a:xfrm>
              <a:off x="63500" y="431806"/>
              <a:ext cx="1168883" cy="84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335" extrusionOk="0">
                  <a:moveTo>
                    <a:pt x="13379" y="9888"/>
                  </a:moveTo>
                  <a:cubicBezTo>
                    <a:pt x="16156" y="7987"/>
                    <a:pt x="19260" y="4290"/>
                    <a:pt x="20047" y="0"/>
                  </a:cubicBezTo>
                  <a:cubicBezTo>
                    <a:pt x="21600" y="7245"/>
                    <a:pt x="19676" y="14890"/>
                    <a:pt x="14434" y="18706"/>
                  </a:cubicBezTo>
                  <a:cubicBezTo>
                    <a:pt x="10460" y="21600"/>
                    <a:pt x="5646" y="20542"/>
                    <a:pt x="2448" y="16290"/>
                  </a:cubicBezTo>
                  <a:cubicBezTo>
                    <a:pt x="1349" y="14829"/>
                    <a:pt x="841" y="13153"/>
                    <a:pt x="0" y="11506"/>
                  </a:cubicBezTo>
                  <a:cubicBezTo>
                    <a:pt x="415" y="12319"/>
                    <a:pt x="2222" y="12745"/>
                    <a:pt x="2888" y="12873"/>
                  </a:cubicBezTo>
                  <a:cubicBezTo>
                    <a:pt x="4049" y="13097"/>
                    <a:pt x="5240" y="12941"/>
                    <a:pt x="6395" y="12727"/>
                  </a:cubicBezTo>
                  <a:cubicBezTo>
                    <a:pt x="8821" y="12276"/>
                    <a:pt x="11185" y="11390"/>
                    <a:pt x="13379" y="988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7" name="chenying0907 93"/>
            <p:cNvSpPr/>
            <p:nvPr/>
          </p:nvSpPr>
          <p:spPr>
            <a:xfrm>
              <a:off x="0" y="6"/>
              <a:ext cx="1229464" cy="127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7624" extrusionOk="0">
                  <a:moveTo>
                    <a:pt x="18089" y="13212"/>
                  </a:moveTo>
                  <a:cubicBezTo>
                    <a:pt x="20793" y="8665"/>
                    <a:pt x="19051" y="1688"/>
                    <a:pt x="12580" y="249"/>
                  </a:cubicBezTo>
                  <a:cubicBezTo>
                    <a:pt x="5779" y="-1264"/>
                    <a:pt x="-807" y="4397"/>
                    <a:pt x="81" y="10133"/>
                  </a:cubicBezTo>
                  <a:cubicBezTo>
                    <a:pt x="1215" y="17455"/>
                    <a:pt x="11799" y="20336"/>
                    <a:pt x="17105" y="14539"/>
                  </a:cubicBezTo>
                  <a:cubicBezTo>
                    <a:pt x="17481" y="14129"/>
                    <a:pt x="17809" y="13683"/>
                    <a:pt x="18089" y="13212"/>
                  </a:cubicBezTo>
                  <a:close/>
                </a:path>
              </a:pathLst>
            </a:custGeom>
            <a:noFill/>
            <a:ln w="762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8" name="chenying0907 94"/>
            <p:cNvSpPr/>
            <p:nvPr/>
          </p:nvSpPr>
          <p:spPr>
            <a:xfrm flipH="1" flipV="1">
              <a:off x="598375" y="0"/>
              <a:ext cx="12664" cy="1275141"/>
            </a:xfrm>
            <a:prstGeom prst="line">
              <a:avLst/>
            </a:pr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9" name="chenying0907 95"/>
            <p:cNvSpPr/>
            <p:nvPr/>
          </p:nvSpPr>
          <p:spPr>
            <a:xfrm>
              <a:off x="228599" y="6"/>
              <a:ext cx="761433" cy="126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18273" extrusionOk="0">
                  <a:moveTo>
                    <a:pt x="12391" y="18096"/>
                  </a:moveTo>
                  <a:cubicBezTo>
                    <a:pt x="20299" y="16704"/>
                    <a:pt x="20971" y="9754"/>
                    <a:pt x="20010" y="6028"/>
                  </a:cubicBezTo>
                  <a:cubicBezTo>
                    <a:pt x="19534" y="4185"/>
                    <a:pt x="18487" y="1426"/>
                    <a:pt x="14982" y="544"/>
                  </a:cubicBezTo>
                  <a:cubicBezTo>
                    <a:pt x="3960" y="-2230"/>
                    <a:pt x="-629" y="6301"/>
                    <a:pt x="69" y="10363"/>
                  </a:cubicBezTo>
                  <a:cubicBezTo>
                    <a:pt x="598" y="13437"/>
                    <a:pt x="5155" y="19370"/>
                    <a:pt x="12391" y="1809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0" name="chenying0907 96"/>
            <p:cNvSpPr/>
            <p:nvPr/>
          </p:nvSpPr>
          <p:spPr>
            <a:xfrm>
              <a:off x="50800" y="381006"/>
              <a:ext cx="114300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084" extrusionOk="0">
                  <a:moveTo>
                    <a:pt x="0" y="10975"/>
                  </a:moveTo>
                  <a:cubicBezTo>
                    <a:pt x="5633" y="-4190"/>
                    <a:pt x="11507" y="-2443"/>
                    <a:pt x="17154" y="8930"/>
                  </a:cubicBezTo>
                  <a:cubicBezTo>
                    <a:pt x="18363" y="11362"/>
                    <a:pt x="19610" y="11211"/>
                    <a:pt x="20810" y="14623"/>
                  </a:cubicBezTo>
                  <a:cubicBezTo>
                    <a:pt x="21087" y="15412"/>
                    <a:pt x="21308" y="17410"/>
                    <a:pt x="21600" y="1703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1" name="chenying0907 97"/>
            <p:cNvSpPr/>
            <p:nvPr/>
          </p:nvSpPr>
          <p:spPr>
            <a:xfrm>
              <a:off x="38100" y="825506"/>
              <a:ext cx="1163030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3" extrusionOk="0">
                  <a:moveTo>
                    <a:pt x="0" y="13166"/>
                  </a:moveTo>
                  <a:cubicBezTo>
                    <a:pt x="1349" y="4232"/>
                    <a:pt x="2977" y="14571"/>
                    <a:pt x="4335" y="16158"/>
                  </a:cubicBezTo>
                  <a:cubicBezTo>
                    <a:pt x="8003" y="20406"/>
                    <a:pt x="11670" y="21600"/>
                    <a:pt x="15337" y="15282"/>
                  </a:cubicBezTo>
                  <a:cubicBezTo>
                    <a:pt x="17520" y="11503"/>
                    <a:pt x="19444" y="14571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62" name="Group 22"/>
          <p:cNvGrpSpPr/>
          <p:nvPr/>
        </p:nvGrpSpPr>
        <p:grpSpPr>
          <a:xfrm rot="1234529">
            <a:off x="482285" y="2454063"/>
            <a:ext cx="2146377" cy="980262"/>
            <a:chOff x="0" y="-1"/>
            <a:chExt cx="1887191" cy="861891"/>
          </a:xfrm>
        </p:grpSpPr>
        <p:sp>
          <p:nvSpPr>
            <p:cNvPr id="63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4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65" name="Group 22"/>
          <p:cNvGrpSpPr/>
          <p:nvPr/>
        </p:nvGrpSpPr>
        <p:grpSpPr>
          <a:xfrm rot="2133593">
            <a:off x="3993938" y="5500414"/>
            <a:ext cx="588962" cy="268982"/>
            <a:chOff x="0" y="-1"/>
            <a:chExt cx="1887191" cy="861891"/>
          </a:xfrm>
        </p:grpSpPr>
        <p:sp>
          <p:nvSpPr>
            <p:cNvPr id="66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7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6686050" y="264896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檢視政策</a:t>
            </a:r>
            <a:endParaRPr kumimoji="1" lang="zh-CN" altLang="en-US" sz="3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9267043" y="420848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解決方案</a:t>
            </a:r>
            <a:endParaRPr kumimoji="1" lang="zh-CN" altLang="en-US" sz="3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686049" y="568247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執行方案</a:t>
            </a:r>
            <a:endParaRPr kumimoji="1" lang="zh-CN" altLang="en-US" sz="3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8AFBFE66-2734-4BF2-84E0-0AE10AC40AAB}"/>
              </a:ext>
            </a:extLst>
          </p:cNvPr>
          <p:cNvSpPr/>
          <p:nvPr/>
        </p:nvSpPr>
        <p:spPr>
          <a:xfrm>
            <a:off x="10056579" y="5434741"/>
            <a:ext cx="1241789" cy="1141052"/>
          </a:xfrm>
          <a:prstGeom prst="rect">
            <a:avLst/>
          </a:prstGeom>
          <a:solidFill>
            <a:srgbClr val="4BB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/>
              <a:t>04</a:t>
            </a:r>
            <a:endParaRPr lang="zh-CN" altLang="en-US" sz="72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11AEA732-936E-49BA-B151-0E961E3838AD}"/>
              </a:ext>
            </a:extLst>
          </p:cNvPr>
          <p:cNvSpPr/>
          <p:nvPr/>
        </p:nvSpPr>
        <p:spPr>
          <a:xfrm>
            <a:off x="10016883" y="2409295"/>
            <a:ext cx="1281485" cy="11811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/>
              <a:t>02</a:t>
            </a:r>
            <a:endParaRPr lang="zh-CN" altLang="en-US" sz="66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9E19E997-702D-49E1-A444-A549E793E98E}"/>
              </a:ext>
            </a:extLst>
          </p:cNvPr>
          <p:cNvSpPr/>
          <p:nvPr/>
        </p:nvSpPr>
        <p:spPr>
          <a:xfrm>
            <a:off x="6614923" y="696830"/>
            <a:ext cx="1281485" cy="12698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6600" dirty="0">
                <a:solidFill>
                  <a:prstClr val="white"/>
                </a:solidFill>
              </a:rPr>
              <a:t>01</a:t>
            </a:r>
            <a:endParaRPr lang="zh-CN" altLang="en-US" sz="6600" dirty="0">
              <a:solidFill>
                <a:prstClr val="whit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651DA508-DE35-4E98-A4F5-945801C1351F}"/>
              </a:ext>
            </a:extLst>
          </p:cNvPr>
          <p:cNvSpPr/>
          <p:nvPr/>
        </p:nvSpPr>
        <p:spPr>
          <a:xfrm>
            <a:off x="6595438" y="3931193"/>
            <a:ext cx="1281485" cy="11811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/>
              <a:t>03</a:t>
            </a:r>
            <a:endParaRPr lang="zh-CN" altLang="en-US" sz="6600" dirty="0"/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xmlns="" id="{22553514-EC8F-4464-9DB8-4E7F4B4E7622}"/>
              </a:ext>
            </a:extLst>
          </p:cNvPr>
          <p:cNvCxnSpPr>
            <a:cxnSpLocks/>
          </p:cNvCxnSpPr>
          <p:nvPr/>
        </p:nvCxnSpPr>
        <p:spPr>
          <a:xfrm>
            <a:off x="6595438" y="2186247"/>
            <a:ext cx="474477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xmlns="" id="{E1AD0675-3B2C-433E-B2CA-B3E0E8E42BB1}"/>
              </a:ext>
            </a:extLst>
          </p:cNvPr>
          <p:cNvCxnSpPr>
            <a:cxnSpLocks/>
          </p:cNvCxnSpPr>
          <p:nvPr/>
        </p:nvCxnSpPr>
        <p:spPr>
          <a:xfrm>
            <a:off x="6595438" y="5305286"/>
            <a:ext cx="474477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xmlns="" id="{493014D9-3C88-4836-846A-8BD0296E5821}"/>
              </a:ext>
            </a:extLst>
          </p:cNvPr>
          <p:cNvCxnSpPr>
            <a:cxnSpLocks/>
          </p:cNvCxnSpPr>
          <p:nvPr/>
        </p:nvCxnSpPr>
        <p:spPr>
          <a:xfrm>
            <a:off x="6614923" y="3758014"/>
            <a:ext cx="474477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2" grpId="0"/>
      <p:bldP spid="76" grpId="0"/>
      <p:bldP spid="80" grpId="0"/>
      <p:bldP spid="33" grpId="0" animBg="1"/>
      <p:bldP spid="34" grpId="0" animBg="1"/>
      <p:bldP spid="35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00096D5-BD75-4A34-B3FC-40800E074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16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84F4BED-84A1-4843-AB1A-583F02B7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2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C8E0B3-4098-47C6-AD28-A222CD4F270F}"/>
              </a:ext>
            </a:extLst>
          </p:cNvPr>
          <p:cNvSpPr/>
          <p:nvPr/>
        </p:nvSpPr>
        <p:spPr>
          <a:xfrm>
            <a:off x="9775596" y="2733773"/>
            <a:ext cx="169682" cy="2073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12B7AD4-F262-4C86-808B-B688F2E8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9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6B230126-38A5-4774-96F6-CFCEC35C2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45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C8E0B3-4098-47C6-AD28-A222CD4F270F}"/>
              </a:ext>
            </a:extLst>
          </p:cNvPr>
          <p:cNvSpPr/>
          <p:nvPr/>
        </p:nvSpPr>
        <p:spPr>
          <a:xfrm>
            <a:off x="9775596" y="2733773"/>
            <a:ext cx="169682" cy="2073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12B7AD4-F262-4C86-808B-B688F2E8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36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654BEF5E-8BB5-445E-A90D-52A1F1EA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03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C8E0B3-4098-47C6-AD28-A222CD4F270F}"/>
              </a:ext>
            </a:extLst>
          </p:cNvPr>
          <p:cNvSpPr/>
          <p:nvPr/>
        </p:nvSpPr>
        <p:spPr>
          <a:xfrm>
            <a:off x="9775596" y="2733773"/>
            <a:ext cx="169682" cy="2073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12B7AD4-F262-4C86-808B-B688F2E8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63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ABA0D6A-1AB7-4BCA-8E0D-FE12F97D9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0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07187" y="2760577"/>
            <a:ext cx="3166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chemeClr val="tx2"/>
                </a:solidFill>
                <a:ea typeface="微軟正黑體" panose="020B0604030504040204" pitchFamily="34" charset="-120"/>
                <a:cs typeface="萝莉体 第二版" panose="02000500000000000000" pitchFamily="2" charset="-122"/>
              </a:rPr>
              <a:t>Thank you</a:t>
            </a:r>
            <a:endParaRPr kumimoji="1" lang="zh-CN" altLang="en-US" sz="5400" dirty="0">
              <a:solidFill>
                <a:schemeClr val="tx2"/>
              </a:solidFill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grpSp>
        <p:nvGrpSpPr>
          <p:cNvPr id="5" name="Group 24"/>
          <p:cNvGrpSpPr/>
          <p:nvPr/>
        </p:nvGrpSpPr>
        <p:grpSpPr>
          <a:xfrm rot="2186241">
            <a:off x="7985782" y="1713205"/>
            <a:ext cx="595560" cy="3022528"/>
            <a:chOff x="0" y="0"/>
            <a:chExt cx="221332" cy="1123292"/>
          </a:xfrm>
        </p:grpSpPr>
        <p:sp>
          <p:nvSpPr>
            <p:cNvPr id="6" name="Shape 20"/>
            <p:cNvSpPr/>
            <p:nvPr/>
          </p:nvSpPr>
          <p:spPr>
            <a:xfrm>
              <a:off x="12699" y="165100"/>
              <a:ext cx="208634" cy="74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extrusionOk="0">
                  <a:moveTo>
                    <a:pt x="19779" y="21600"/>
                  </a:moveTo>
                  <a:cubicBezTo>
                    <a:pt x="21308" y="19799"/>
                    <a:pt x="20061" y="18140"/>
                    <a:pt x="19699" y="16279"/>
                  </a:cubicBezTo>
                  <a:cubicBezTo>
                    <a:pt x="18646" y="10853"/>
                    <a:pt x="19061" y="5372"/>
                    <a:pt x="15824" y="0"/>
                  </a:cubicBezTo>
                  <a:lnTo>
                    <a:pt x="1" y="0"/>
                  </a:lnTo>
                  <a:lnTo>
                    <a:pt x="775" y="1843"/>
                  </a:lnTo>
                  <a:cubicBezTo>
                    <a:pt x="763" y="4727"/>
                    <a:pt x="1217" y="13025"/>
                    <a:pt x="1506" y="15903"/>
                  </a:cubicBezTo>
                  <a:cubicBezTo>
                    <a:pt x="1688" y="17715"/>
                    <a:pt x="-292" y="19629"/>
                    <a:pt x="37" y="21376"/>
                  </a:cubicBezTo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ea typeface="微軟正黑體" panose="020B0604030504040204" pitchFamily="34" charset="-120"/>
              </a:endParaRPr>
            </a:p>
          </p:txBody>
        </p:sp>
        <p:sp>
          <p:nvSpPr>
            <p:cNvPr id="7" name="Shape 21"/>
            <p:cNvSpPr/>
            <p:nvPr/>
          </p:nvSpPr>
          <p:spPr>
            <a:xfrm>
              <a:off x="12700" y="889000"/>
              <a:ext cx="199716" cy="1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74" extrusionOk="0">
                  <a:moveTo>
                    <a:pt x="21600" y="0"/>
                  </a:moveTo>
                  <a:cubicBezTo>
                    <a:pt x="18923" y="21600"/>
                    <a:pt x="5182" y="19974"/>
                    <a:pt x="0" y="11161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ea typeface="微軟正黑體" panose="020B0604030504040204" pitchFamily="34" charset="-120"/>
              </a:endParaRPr>
            </a:p>
          </p:txBody>
        </p:sp>
        <p:sp>
          <p:nvSpPr>
            <p:cNvPr id="8" name="Shape 22"/>
            <p:cNvSpPr/>
            <p:nvPr/>
          </p:nvSpPr>
          <p:spPr>
            <a:xfrm>
              <a:off x="0" y="-1"/>
              <a:ext cx="169627" cy="15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extrusionOk="0">
                  <a:moveTo>
                    <a:pt x="21600" y="21399"/>
                  </a:moveTo>
                  <a:cubicBezTo>
                    <a:pt x="21600" y="14641"/>
                    <a:pt x="20714" y="6540"/>
                    <a:pt x="20597" y="325"/>
                  </a:cubicBezTo>
                  <a:cubicBezTo>
                    <a:pt x="13874" y="-42"/>
                    <a:pt x="6603" y="-201"/>
                    <a:pt x="0" y="411"/>
                  </a:cubicBezTo>
                  <a:cubicBezTo>
                    <a:pt x="771" y="6724"/>
                    <a:pt x="1612" y="13779"/>
                    <a:pt x="1316" y="2012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ea typeface="微軟正黑體" panose="020B0604030504040204" pitchFamily="34" charset="-120"/>
              </a:endParaRPr>
            </a:p>
          </p:txBody>
        </p:sp>
        <p:sp>
          <p:nvSpPr>
            <p:cNvPr id="9" name="Shape 23"/>
            <p:cNvSpPr/>
            <p:nvPr/>
          </p:nvSpPr>
          <p:spPr>
            <a:xfrm>
              <a:off x="12700" y="889000"/>
              <a:ext cx="200707" cy="234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72" y="7302"/>
                    <a:pt x="6555" y="15634"/>
                    <a:pt x="11604" y="21600"/>
                  </a:cubicBezTo>
                  <a:cubicBezTo>
                    <a:pt x="14587" y="14593"/>
                    <a:pt x="19470" y="7960"/>
                    <a:pt x="21600" y="70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35122" y="3733618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b="1" dirty="0">
                <a:solidFill>
                  <a:schemeClr val="tx2"/>
                </a:solidFill>
                <a:ea typeface="微軟正黑體" panose="020B0604030504040204" pitchFamily="34" charset="-120"/>
                <a:cs typeface="萝莉体 第二版" panose="02000500000000000000" pitchFamily="2" charset="-122"/>
              </a:rPr>
              <a:t>感</a:t>
            </a:r>
            <a:r>
              <a:rPr kumimoji="1" lang="zh-TW" altLang="en-US" sz="5400" b="1" dirty="0">
                <a:solidFill>
                  <a:schemeClr val="tx2"/>
                </a:solidFill>
                <a:ea typeface="微軟正黑體" panose="020B0604030504040204" pitchFamily="34" charset="-120"/>
                <a:cs typeface="萝莉体 第二版" panose="02000500000000000000" pitchFamily="2" charset="-122"/>
              </a:rPr>
              <a:t>謝您的聆聽</a:t>
            </a:r>
            <a:endParaRPr kumimoji="1" lang="zh-CN" altLang="en-US" sz="5400" b="1" dirty="0">
              <a:solidFill>
                <a:schemeClr val="tx2"/>
              </a:solidFill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06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03 -0.14699 C -0.30612 -0.1456 -0.3 -0.14352 -0.2961 -0.14259 C -0.26927 -0.13704 -0.29545 -0.14468 -0.25925 -0.13588 C -0.25157 -0.1338 -0.24401 -0.13102 -0.23633 -0.12894 C -0.22878 -0.12709 -0.2211 -0.12616 -0.21354 -0.12454 C -0.20495 -0.12246 -0.19662 -0.11968 -0.18802 -0.11759 C -0.17331 -0.11435 -0.15847 -0.10926 -0.14362 -0.10857 L -0.08516 -0.10648 L -0.00886 -0.10857 C -0.00378 -0.10857 -0.01901 -0.10787 -0.02409 -0.10648 C -0.02709 -0.10556 -0.03008 -0.10371 -0.03295 -0.10185 C -0.03815 -0.09838 -0.04297 -0.09375 -0.04818 -0.09051 C -0.05404 -0.08704 -0.06016 -0.08496 -0.06602 -0.08148 C -0.07865 -0.07408 -0.10768 -0.05116 -0.11563 -0.04537 C -0.12018 -0.04213 -0.125 -0.03935 -0.12956 -0.03634 C -0.13295 -0.03403 -0.1362 -0.03079 -0.13972 -0.0294 C -0.1487 -0.02593 -0.15261 -0.02454 -0.16133 -0.02037 C -0.17839 -0.01227 -0.1625 -0.01968 -0.17787 -0.01134 C -0.17956 -0.01042 -0.18125 -0.00996 -0.18295 -0.00926 C -0.19076 -0.00232 -0.19688 0.00069 -0.17149 0.00208 C -0.14909 0.00347 -0.1267 0.00023 -0.10417 2.22222E-6 L 2.70833E-6 2.22222E-6 " pathEditMode="relative" rAng="0" ptsTypes="AAAAAAAAAAAAAAAAAAA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40873" y="4029711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4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問題說明</a:t>
            </a:r>
            <a:endParaRPr kumimoji="1" lang="zh-CN" altLang="en-US" sz="4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1798278" y="-226774"/>
            <a:ext cx="8602626" cy="8079856"/>
            <a:chOff x="0" y="0"/>
            <a:chExt cx="2335459" cy="2193537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16672" cy="3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chenying0907 69"/>
            <p:cNvSpPr/>
            <p:nvPr/>
          </p:nvSpPr>
          <p:spPr>
            <a:xfrm>
              <a:off x="990600" y="1955799"/>
              <a:ext cx="284801" cy="2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33BCC151-E9DB-410E-8D9E-1340208F6C18}"/>
              </a:ext>
            </a:extLst>
          </p:cNvPr>
          <p:cNvSpPr/>
          <p:nvPr/>
        </p:nvSpPr>
        <p:spPr>
          <a:xfrm>
            <a:off x="4814222" y="1486383"/>
            <a:ext cx="2356406" cy="2263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9600" dirty="0">
                <a:solidFill>
                  <a:prstClr val="white"/>
                </a:solidFill>
              </a:rPr>
              <a:t>01</a:t>
            </a:r>
            <a:endParaRPr lang="zh-CN" altLang="en-US" sz="9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A8734F7-EF0F-496E-BBEB-9F866CC58A97}"/>
              </a:ext>
            </a:extLst>
          </p:cNvPr>
          <p:cNvSpPr/>
          <p:nvPr/>
        </p:nvSpPr>
        <p:spPr>
          <a:xfrm>
            <a:off x="498602" y="5209410"/>
            <a:ext cx="1261638" cy="1181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a typeface="微軟正黑體" panose="020B0604030504040204" pitchFamily="34" charset="-120"/>
              </a:rPr>
              <a:t>04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A9F87FF-C811-4387-923D-0DEA345FFFBC}"/>
              </a:ext>
            </a:extLst>
          </p:cNvPr>
          <p:cNvSpPr/>
          <p:nvPr/>
        </p:nvSpPr>
        <p:spPr>
          <a:xfrm>
            <a:off x="498603" y="2041432"/>
            <a:ext cx="1281485" cy="1181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02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FE77CA2-CCE5-4CFB-B61E-5F14962725F7}"/>
              </a:ext>
            </a:extLst>
          </p:cNvPr>
          <p:cNvSpPr/>
          <p:nvPr/>
        </p:nvSpPr>
        <p:spPr>
          <a:xfrm>
            <a:off x="498603" y="361515"/>
            <a:ext cx="1281485" cy="12698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</a:rPr>
              <a:t>01</a:t>
            </a:r>
            <a:endParaRPr lang="en-US" altLang="zh-CN" sz="2800" dirty="0">
              <a:solidFill>
                <a:prstClr val="white"/>
              </a:solidFill>
            </a:endParaRPr>
          </a:p>
          <a:p>
            <a:pPr lvl="0"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CN" alt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C39B25E-479C-41C1-B490-F32E817F4FE9}"/>
              </a:ext>
            </a:extLst>
          </p:cNvPr>
          <p:cNvSpPr/>
          <p:nvPr/>
        </p:nvSpPr>
        <p:spPr>
          <a:xfrm>
            <a:off x="498603" y="3632703"/>
            <a:ext cx="1281485" cy="1181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03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椭圆 17">
            <a:extLst>
              <a:ext uri="{FF2B5EF4-FFF2-40B4-BE49-F238E27FC236}">
                <a16:creationId xmlns:a16="http://schemas.microsoft.com/office/drawing/2014/main" xmlns="" id="{D8A0970B-ED6C-4BD3-836D-8854AD269E82}"/>
              </a:ext>
            </a:extLst>
          </p:cNvPr>
          <p:cNvSpPr/>
          <p:nvPr/>
        </p:nvSpPr>
        <p:spPr>
          <a:xfrm>
            <a:off x="8548064" y="3526358"/>
            <a:ext cx="3219993" cy="31916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xmlns="" id="{8BA2D323-51D3-4C37-8B6E-197858B4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922" y="4915962"/>
            <a:ext cx="27203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標準化測驗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</a:t>
            </a:r>
            <a:endParaRPr lang="zh-CN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TextBox 35">
            <a:extLst>
              <a:ext uri="{FF2B5EF4-FFF2-40B4-BE49-F238E27FC236}">
                <a16:creationId xmlns:a16="http://schemas.microsoft.com/office/drawing/2014/main" xmlns="" id="{F992D631-4EF7-46DE-8BF8-BC220F429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983" y="3950242"/>
            <a:ext cx="4027766" cy="279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無法跳脫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過去所學的框架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另闢思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創造力受到限制</a:t>
            </a:r>
          </a:p>
          <a:p>
            <a:pPr eaLnBrk="1" hangingPunct="1">
              <a:lnSpc>
                <a:spcPct val="150000"/>
              </a:lnSpc>
            </a:pP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xmlns="" id="{9AD78492-A9B7-47AA-8708-9CAF1F347C8B}"/>
              </a:ext>
            </a:extLst>
          </p:cNvPr>
          <p:cNvSpPr txBox="1">
            <a:spLocks noChangeArrowheads="1"/>
          </p:cNvSpPr>
          <p:nvPr/>
        </p:nvSpPr>
        <p:spPr bwMode="auto">
          <a:xfrm rot="20653596">
            <a:off x="8314968" y="-161380"/>
            <a:ext cx="3751414" cy="321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sz="23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</a:t>
            </a:r>
            <a:r>
              <a:rPr lang="zh-TW" altLang="zh-TW" sz="2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背誦記憶</a:t>
            </a:r>
            <a:endParaRPr lang="en-US" altLang="zh-TW" sz="2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淺層</a:t>
            </a:r>
            <a:r>
              <a:rPr lang="zh-TW" altLang="en-US" sz="2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的理解</a:t>
            </a:r>
            <a:endParaRPr lang="en-US" altLang="zh-TW" sz="2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不知變通</a:t>
            </a:r>
            <a:r>
              <a:rPr lang="en-US" altLang="zh-TW" sz="2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TW" altLang="zh-TW" sz="2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不會質疑</a:t>
            </a:r>
            <a:r>
              <a:rPr lang="en-US" altLang="zh-TW" sz="2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TW" altLang="en-US" sz="2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不會提問</a:t>
            </a:r>
            <a:endParaRPr lang="en-US" altLang="zh-TW" sz="2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缺乏</a:t>
            </a:r>
            <a:r>
              <a:rPr lang="zh-TW" altLang="zh-TW" sz="2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獨立思考</a:t>
            </a:r>
            <a:r>
              <a:rPr lang="zh-TW" altLang="en-US" sz="2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endParaRPr lang="en-US" altLang="zh-TW" sz="2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xmlns="" id="{B75E12E4-2189-45BA-B05B-1F74FA71D5F0}"/>
              </a:ext>
            </a:extLst>
          </p:cNvPr>
          <p:cNvSpPr txBox="1"/>
          <p:nvPr/>
        </p:nvSpPr>
        <p:spPr>
          <a:xfrm>
            <a:off x="2371117" y="647879"/>
            <a:ext cx="491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4752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我們的教育怎麼了</a:t>
            </a:r>
            <a:r>
              <a:rPr lang="en-US" altLang="zh-TW" sz="3600" b="1" dirty="0">
                <a:solidFill>
                  <a:srgbClr val="4752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rgbClr val="47527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4" name="Group 173">
            <a:extLst>
              <a:ext uri="{FF2B5EF4-FFF2-40B4-BE49-F238E27FC236}">
                <a16:creationId xmlns:a16="http://schemas.microsoft.com/office/drawing/2014/main" xmlns="" id="{EB7E1246-D741-4706-A205-D0EEADCDF2C8}"/>
              </a:ext>
            </a:extLst>
          </p:cNvPr>
          <p:cNvGrpSpPr/>
          <p:nvPr/>
        </p:nvGrpSpPr>
        <p:grpSpPr>
          <a:xfrm>
            <a:off x="5500459" y="2710421"/>
            <a:ext cx="2193102" cy="2252677"/>
            <a:chOff x="0" y="0"/>
            <a:chExt cx="852866" cy="876034"/>
          </a:xfrm>
        </p:grpSpPr>
        <p:sp>
          <p:nvSpPr>
            <p:cNvPr id="75" name="chenying0907 166">
              <a:extLst>
                <a:ext uri="{FF2B5EF4-FFF2-40B4-BE49-F238E27FC236}">
                  <a16:creationId xmlns:a16="http://schemas.microsoft.com/office/drawing/2014/main" xmlns="" id="{408491D2-5E62-41FD-B27E-6D658A07D6F5}"/>
                </a:ext>
              </a:extLst>
            </p:cNvPr>
            <p:cNvSpPr/>
            <p:nvPr/>
          </p:nvSpPr>
          <p:spPr>
            <a:xfrm>
              <a:off x="-1" y="-1"/>
              <a:ext cx="852868" cy="876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20405" extrusionOk="0">
                  <a:moveTo>
                    <a:pt x="16720" y="2778"/>
                  </a:moveTo>
                  <a:cubicBezTo>
                    <a:pt x="14914" y="971"/>
                    <a:pt x="11319" y="-451"/>
                    <a:pt x="8803" y="133"/>
                  </a:cubicBezTo>
                  <a:cubicBezTo>
                    <a:pt x="6360" y="701"/>
                    <a:pt x="3697" y="2614"/>
                    <a:pt x="2081" y="4514"/>
                  </a:cubicBezTo>
                  <a:cubicBezTo>
                    <a:pt x="-1504" y="8730"/>
                    <a:pt x="-297" y="16707"/>
                    <a:pt x="4479" y="19439"/>
                  </a:cubicBezTo>
                  <a:cubicBezTo>
                    <a:pt x="7470" y="21149"/>
                    <a:pt x="11582" y="20381"/>
                    <a:pt x="14493" y="18758"/>
                  </a:cubicBezTo>
                  <a:cubicBezTo>
                    <a:pt x="17911" y="16853"/>
                    <a:pt x="20096" y="10904"/>
                    <a:pt x="19224" y="7161"/>
                  </a:cubicBezTo>
                  <a:cubicBezTo>
                    <a:pt x="18838" y="5507"/>
                    <a:pt x="17930" y="3990"/>
                    <a:pt x="16720" y="277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6" name="chenying0907 167">
              <a:extLst>
                <a:ext uri="{FF2B5EF4-FFF2-40B4-BE49-F238E27FC236}">
                  <a16:creationId xmlns:a16="http://schemas.microsoft.com/office/drawing/2014/main" xmlns="" id="{D79A37BF-B71B-4D15-BD62-A914E914F8EF}"/>
                </a:ext>
              </a:extLst>
            </p:cNvPr>
            <p:cNvSpPr/>
            <p:nvPr/>
          </p:nvSpPr>
          <p:spPr>
            <a:xfrm>
              <a:off x="380999" y="419100"/>
              <a:ext cx="114979" cy="12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7" h="19193" extrusionOk="0">
                  <a:moveTo>
                    <a:pt x="8207" y="1"/>
                  </a:moveTo>
                  <a:cubicBezTo>
                    <a:pt x="5361" y="45"/>
                    <a:pt x="3294" y="1077"/>
                    <a:pt x="1940" y="2668"/>
                  </a:cubicBezTo>
                  <a:cubicBezTo>
                    <a:pt x="-3233" y="8737"/>
                    <a:pt x="2749" y="21478"/>
                    <a:pt x="10382" y="18839"/>
                  </a:cubicBezTo>
                  <a:cubicBezTo>
                    <a:pt x="18367" y="16076"/>
                    <a:pt x="17184" y="-122"/>
                    <a:pt x="8207" y="1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7" name="chenying0907 168">
              <a:extLst>
                <a:ext uri="{FF2B5EF4-FFF2-40B4-BE49-F238E27FC236}">
                  <a16:creationId xmlns:a16="http://schemas.microsoft.com/office/drawing/2014/main" xmlns="" id="{3FE9D977-B432-4285-A9B4-48E3985EC3A3}"/>
                </a:ext>
              </a:extLst>
            </p:cNvPr>
            <p:cNvSpPr/>
            <p:nvPr/>
          </p:nvSpPr>
          <p:spPr>
            <a:xfrm>
              <a:off x="190500" y="330200"/>
              <a:ext cx="187616" cy="116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165" y="9507"/>
                    <a:pt x="13632" y="1477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8" name="chenying0907 169">
              <a:extLst>
                <a:ext uri="{FF2B5EF4-FFF2-40B4-BE49-F238E27FC236}">
                  <a16:creationId xmlns:a16="http://schemas.microsoft.com/office/drawing/2014/main" xmlns="" id="{31838335-3ADC-4830-AD34-052E62E112B7}"/>
                </a:ext>
              </a:extLst>
            </p:cNvPr>
            <p:cNvSpPr/>
            <p:nvPr/>
          </p:nvSpPr>
          <p:spPr>
            <a:xfrm>
              <a:off x="482600" y="190500"/>
              <a:ext cx="205216" cy="237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953" y="16606"/>
                    <a:pt x="8813" y="12328"/>
                    <a:pt x="13080" y="8168"/>
                  </a:cubicBezTo>
                  <a:cubicBezTo>
                    <a:pt x="15215" y="6084"/>
                    <a:pt x="20684" y="1968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9" name="chenying0907 170">
              <a:extLst>
                <a:ext uri="{FF2B5EF4-FFF2-40B4-BE49-F238E27FC236}">
                  <a16:creationId xmlns:a16="http://schemas.microsoft.com/office/drawing/2014/main" xmlns="" id="{C00DF050-6FB9-4BCC-8B16-AF8257968D5C}"/>
                </a:ext>
              </a:extLst>
            </p:cNvPr>
            <p:cNvSpPr/>
            <p:nvPr/>
          </p:nvSpPr>
          <p:spPr>
            <a:xfrm>
              <a:off x="431800" y="25400"/>
              <a:ext cx="7805" cy="12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5" h="18446" extrusionOk="0">
                  <a:moveTo>
                    <a:pt x="0" y="4510"/>
                  </a:moveTo>
                  <a:cubicBezTo>
                    <a:pt x="7256" y="7435"/>
                    <a:pt x="21600" y="-3154"/>
                    <a:pt x="18731" y="18446"/>
                  </a:cubicBezTo>
                  <a:cubicBezTo>
                    <a:pt x="15073" y="12297"/>
                    <a:pt x="11415" y="6148"/>
                    <a:pt x="7772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0" name="chenying0907 171">
              <a:extLst>
                <a:ext uri="{FF2B5EF4-FFF2-40B4-BE49-F238E27FC236}">
                  <a16:creationId xmlns:a16="http://schemas.microsoft.com/office/drawing/2014/main" xmlns="" id="{FD722F8E-A3AF-4E5E-8E70-2C2D0628A272}"/>
                </a:ext>
              </a:extLst>
            </p:cNvPr>
            <p:cNvSpPr/>
            <p:nvPr/>
          </p:nvSpPr>
          <p:spPr>
            <a:xfrm>
              <a:off x="12700" y="469900"/>
              <a:ext cx="23280" cy="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28" extrusionOk="0">
                  <a:moveTo>
                    <a:pt x="0" y="13338"/>
                  </a:moveTo>
                  <a:cubicBezTo>
                    <a:pt x="8924" y="18116"/>
                    <a:pt x="12992" y="2160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1" name="chenying0907 172">
              <a:extLst>
                <a:ext uri="{FF2B5EF4-FFF2-40B4-BE49-F238E27FC236}">
                  <a16:creationId xmlns:a16="http://schemas.microsoft.com/office/drawing/2014/main" xmlns="" id="{5E6BC40F-02B2-45BC-9080-D460F140FB2C}"/>
                </a:ext>
              </a:extLst>
            </p:cNvPr>
            <p:cNvSpPr/>
            <p:nvPr/>
          </p:nvSpPr>
          <p:spPr>
            <a:xfrm>
              <a:off x="431800" y="812800"/>
              <a:ext cx="6350" cy="2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8016" y="7100"/>
                    <a:pt x="15293" y="1438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2" name="chenying0907 162">
            <a:extLst>
              <a:ext uri="{FF2B5EF4-FFF2-40B4-BE49-F238E27FC236}">
                <a16:creationId xmlns:a16="http://schemas.microsoft.com/office/drawing/2014/main" xmlns="" id="{5F6D9831-AA08-4C7C-A32A-62E278F328EE}"/>
              </a:ext>
            </a:extLst>
          </p:cNvPr>
          <p:cNvSpPr/>
          <p:nvPr/>
        </p:nvSpPr>
        <p:spPr>
          <a:xfrm>
            <a:off x="4722636" y="1845989"/>
            <a:ext cx="4190805" cy="4075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8" h="20207" extrusionOk="0">
                <a:moveTo>
                  <a:pt x="16830" y="9488"/>
                </a:moveTo>
                <a:cubicBezTo>
                  <a:pt x="16251" y="9490"/>
                  <a:pt x="15671" y="9523"/>
                  <a:pt x="15092" y="9512"/>
                </a:cubicBezTo>
                <a:cubicBezTo>
                  <a:pt x="15226" y="9778"/>
                  <a:pt x="16356" y="11181"/>
                  <a:pt x="16720" y="11634"/>
                </a:cubicBezTo>
                <a:cubicBezTo>
                  <a:pt x="17004" y="11989"/>
                  <a:pt x="17286" y="12343"/>
                  <a:pt x="17608" y="12666"/>
                </a:cubicBezTo>
                <a:cubicBezTo>
                  <a:pt x="17750" y="12809"/>
                  <a:pt x="17904" y="12936"/>
                  <a:pt x="18048" y="13120"/>
                </a:cubicBezTo>
                <a:cubicBezTo>
                  <a:pt x="18348" y="12740"/>
                  <a:pt x="18617" y="12439"/>
                  <a:pt x="18893" y="12164"/>
                </a:cubicBezTo>
                <a:cubicBezTo>
                  <a:pt x="19350" y="11709"/>
                  <a:pt x="20623" y="10084"/>
                  <a:pt x="20868" y="9711"/>
                </a:cubicBezTo>
                <a:cubicBezTo>
                  <a:pt x="20464" y="9574"/>
                  <a:pt x="19453" y="9515"/>
                  <a:pt x="19453" y="9515"/>
                </a:cubicBezTo>
                <a:cubicBezTo>
                  <a:pt x="19303" y="5439"/>
                  <a:pt x="17071" y="1447"/>
                  <a:pt x="12670" y="337"/>
                </a:cubicBezTo>
                <a:cubicBezTo>
                  <a:pt x="5812" y="-1393"/>
                  <a:pt x="-732" y="3706"/>
                  <a:pt x="67" y="11641"/>
                </a:cubicBezTo>
                <a:cubicBezTo>
                  <a:pt x="594" y="16882"/>
                  <a:pt x="5192" y="20106"/>
                  <a:pt x="9712" y="20207"/>
                </a:cubicBezTo>
                <a:lnTo>
                  <a:pt x="9712" y="17488"/>
                </a:lnTo>
                <a:cubicBezTo>
                  <a:pt x="6413" y="17413"/>
                  <a:pt x="2962" y="15067"/>
                  <a:pt x="2673" y="11234"/>
                </a:cubicBezTo>
                <a:cubicBezTo>
                  <a:pt x="2276" y="5980"/>
                  <a:pt x="6867" y="1717"/>
                  <a:pt x="11875" y="2980"/>
                </a:cubicBezTo>
                <a:cubicBezTo>
                  <a:pt x="14979" y="3764"/>
                  <a:pt x="16606" y="6511"/>
                  <a:pt x="16811" y="9380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grpSp>
        <p:nvGrpSpPr>
          <p:cNvPr id="86" name="组 47">
            <a:extLst>
              <a:ext uri="{FF2B5EF4-FFF2-40B4-BE49-F238E27FC236}">
                <a16:creationId xmlns:a16="http://schemas.microsoft.com/office/drawing/2014/main" xmlns="" id="{1FAAE879-AB82-41A3-AA8D-382F01232C73}"/>
              </a:ext>
            </a:extLst>
          </p:cNvPr>
          <p:cNvGrpSpPr/>
          <p:nvPr/>
        </p:nvGrpSpPr>
        <p:grpSpPr>
          <a:xfrm>
            <a:off x="2060000" y="2041431"/>
            <a:ext cx="2393960" cy="2556071"/>
            <a:chOff x="829100" y="2206816"/>
            <a:chExt cx="4556482" cy="4874704"/>
          </a:xfrm>
        </p:grpSpPr>
        <p:grpSp>
          <p:nvGrpSpPr>
            <p:cNvPr id="87" name="Group 32">
              <a:extLst>
                <a:ext uri="{FF2B5EF4-FFF2-40B4-BE49-F238E27FC236}">
                  <a16:creationId xmlns:a16="http://schemas.microsoft.com/office/drawing/2014/main" xmlns="" id="{C1DD6F22-D12D-44CE-9EF3-363C562E8A27}"/>
                </a:ext>
              </a:extLst>
            </p:cNvPr>
            <p:cNvGrpSpPr/>
            <p:nvPr/>
          </p:nvGrpSpPr>
          <p:grpSpPr>
            <a:xfrm rot="20904357">
              <a:off x="829100" y="2206816"/>
              <a:ext cx="4556482" cy="4874704"/>
              <a:chOff x="88900" y="0"/>
              <a:chExt cx="2639505" cy="2823847"/>
            </a:xfrm>
          </p:grpSpPr>
          <p:sp>
            <p:nvSpPr>
              <p:cNvPr id="94" name="chenying0907 29">
                <a:extLst>
                  <a:ext uri="{FF2B5EF4-FFF2-40B4-BE49-F238E27FC236}">
                    <a16:creationId xmlns:a16="http://schemas.microsoft.com/office/drawing/2014/main" xmlns="" id="{1CD4FD27-30BA-4670-AC9D-C96C320CA660}"/>
                  </a:ext>
                </a:extLst>
              </p:cNvPr>
              <p:cNvSpPr/>
              <p:nvPr/>
            </p:nvSpPr>
            <p:spPr>
              <a:xfrm>
                <a:off x="355600" y="0"/>
                <a:ext cx="2372805" cy="2607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78" y="0"/>
                    </a:moveTo>
                    <a:cubicBezTo>
                      <a:pt x="15283" y="360"/>
                      <a:pt x="1413" y="2588"/>
                      <a:pt x="0" y="2538"/>
                    </a:cubicBezTo>
                    <a:cubicBezTo>
                      <a:pt x="1189" y="8871"/>
                      <a:pt x="2988" y="15292"/>
                      <a:pt x="4463" y="21600"/>
                    </a:cubicBezTo>
                    <a:cubicBezTo>
                      <a:pt x="10160" y="21478"/>
                      <a:pt x="15941" y="19429"/>
                      <a:pt x="21600" y="18751"/>
                    </a:cubicBezTo>
                    <a:cubicBezTo>
                      <a:pt x="21453" y="15310"/>
                      <a:pt x="18621" y="11919"/>
                      <a:pt x="17450" y="8748"/>
                    </a:cubicBezTo>
                    <a:cubicBezTo>
                      <a:pt x="16397" y="5895"/>
                      <a:pt x="16019" y="2887"/>
                      <a:pt x="15178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5" name="chenying0907 30">
                <a:extLst>
                  <a:ext uri="{FF2B5EF4-FFF2-40B4-BE49-F238E27FC236}">
                    <a16:creationId xmlns:a16="http://schemas.microsoft.com/office/drawing/2014/main" xmlns="" id="{FAB20762-DC64-41D2-B80D-3D1253E5D58B}"/>
                  </a:ext>
                </a:extLst>
              </p:cNvPr>
              <p:cNvSpPr/>
              <p:nvPr/>
            </p:nvSpPr>
            <p:spPr>
              <a:xfrm>
                <a:off x="88900" y="508000"/>
                <a:ext cx="2533719" cy="2315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5" y="0"/>
                    </a:moveTo>
                    <a:lnTo>
                      <a:pt x="0" y="702"/>
                    </a:lnTo>
                    <a:cubicBezTo>
                      <a:pt x="1804" y="5235"/>
                      <a:pt x="3615" y="14498"/>
                      <a:pt x="4997" y="21600"/>
                    </a:cubicBezTo>
                    <a:cubicBezTo>
                      <a:pt x="10332" y="21463"/>
                      <a:pt x="16300" y="19156"/>
                      <a:pt x="21600" y="18393"/>
                    </a:cubicBezTo>
                    <a:lnTo>
                      <a:pt x="20804" y="16702"/>
                    </a:lnTo>
                  </a:path>
                </a:pathLst>
              </a:custGeom>
              <a:noFill/>
              <a:ln w="38100" cap="flat">
                <a:solidFill>
                  <a:srgbClr val="46537A">
                    <a:alpha val="49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88" name="任意形状 41">
              <a:extLst>
                <a:ext uri="{FF2B5EF4-FFF2-40B4-BE49-F238E27FC236}">
                  <a16:creationId xmlns:a16="http://schemas.microsoft.com/office/drawing/2014/main" xmlns="" id="{FCC1AAFF-D3D4-49E1-B8A2-6CF912AED26B}"/>
                </a:ext>
              </a:extLst>
            </p:cNvPr>
            <p:cNvSpPr/>
            <p:nvPr/>
          </p:nvSpPr>
          <p:spPr>
            <a:xfrm>
              <a:off x="1723292" y="3446585"/>
              <a:ext cx="949570" cy="299210"/>
            </a:xfrm>
            <a:custGeom>
              <a:avLst/>
              <a:gdLst>
                <a:gd name="connsiteX0" fmla="*/ 0 w 949570"/>
                <a:gd name="connsiteY0" fmla="*/ 281353 h 299210"/>
                <a:gd name="connsiteX1" fmla="*/ 70339 w 949570"/>
                <a:gd name="connsiteY1" fmla="*/ 298938 h 299210"/>
                <a:gd name="connsiteX2" fmla="*/ 228600 w 949570"/>
                <a:gd name="connsiteY2" fmla="*/ 246184 h 299210"/>
                <a:gd name="connsiteX3" fmla="*/ 509954 w 949570"/>
                <a:gd name="connsiteY3" fmla="*/ 193430 h 299210"/>
                <a:gd name="connsiteX4" fmla="*/ 703385 w 949570"/>
                <a:gd name="connsiteY4" fmla="*/ 123092 h 299210"/>
                <a:gd name="connsiteX5" fmla="*/ 773723 w 949570"/>
                <a:gd name="connsiteY5" fmla="*/ 87923 h 299210"/>
                <a:gd name="connsiteX6" fmla="*/ 879231 w 949570"/>
                <a:gd name="connsiteY6" fmla="*/ 52753 h 299210"/>
                <a:gd name="connsiteX7" fmla="*/ 931985 w 949570"/>
                <a:gd name="connsiteY7" fmla="*/ 35169 h 299210"/>
                <a:gd name="connsiteX8" fmla="*/ 949570 w 949570"/>
                <a:gd name="connsiteY8" fmla="*/ 0 h 29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570" h="299210">
                  <a:moveTo>
                    <a:pt x="0" y="281353"/>
                  </a:moveTo>
                  <a:cubicBezTo>
                    <a:pt x="23446" y="287215"/>
                    <a:pt x="46291" y="301343"/>
                    <a:pt x="70339" y="298938"/>
                  </a:cubicBezTo>
                  <a:cubicBezTo>
                    <a:pt x="202234" y="285749"/>
                    <a:pt x="136276" y="261571"/>
                    <a:pt x="228600" y="246184"/>
                  </a:cubicBezTo>
                  <a:cubicBezTo>
                    <a:pt x="309104" y="232767"/>
                    <a:pt x="422748" y="219592"/>
                    <a:pt x="509954" y="193430"/>
                  </a:cubicBezTo>
                  <a:cubicBezTo>
                    <a:pt x="569940" y="175434"/>
                    <a:pt x="645300" y="148908"/>
                    <a:pt x="703385" y="123092"/>
                  </a:cubicBezTo>
                  <a:cubicBezTo>
                    <a:pt x="727339" y="112446"/>
                    <a:pt x="749384" y="97658"/>
                    <a:pt x="773723" y="87923"/>
                  </a:cubicBezTo>
                  <a:cubicBezTo>
                    <a:pt x="808143" y="74155"/>
                    <a:pt x="844062" y="64476"/>
                    <a:pt x="879231" y="52753"/>
                  </a:cubicBezTo>
                  <a:cubicBezTo>
                    <a:pt x="896816" y="46891"/>
                    <a:pt x="923695" y="51748"/>
                    <a:pt x="931985" y="35169"/>
                  </a:cubicBezTo>
                  <a:lnTo>
                    <a:pt x="949570" y="0"/>
                  </a:ln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9" name="任意形状 42">
              <a:extLst>
                <a:ext uri="{FF2B5EF4-FFF2-40B4-BE49-F238E27FC236}">
                  <a16:creationId xmlns:a16="http://schemas.microsoft.com/office/drawing/2014/main" xmlns="" id="{7016E87F-73C3-46C0-BC6B-4081BD9BE4DA}"/>
                </a:ext>
              </a:extLst>
            </p:cNvPr>
            <p:cNvSpPr/>
            <p:nvPr/>
          </p:nvSpPr>
          <p:spPr>
            <a:xfrm>
              <a:off x="1969477" y="4149969"/>
              <a:ext cx="351692" cy="123093"/>
            </a:xfrm>
            <a:custGeom>
              <a:avLst/>
              <a:gdLst>
                <a:gd name="connsiteX0" fmla="*/ 0 w 351692"/>
                <a:gd name="connsiteY0" fmla="*/ 123093 h 123093"/>
                <a:gd name="connsiteX1" fmla="*/ 140677 w 351692"/>
                <a:gd name="connsiteY1" fmla="*/ 87923 h 123093"/>
                <a:gd name="connsiteX2" fmla="*/ 193431 w 351692"/>
                <a:gd name="connsiteY2" fmla="*/ 70339 h 123093"/>
                <a:gd name="connsiteX3" fmla="*/ 281354 w 351692"/>
                <a:gd name="connsiteY3" fmla="*/ 52754 h 123093"/>
                <a:gd name="connsiteX4" fmla="*/ 351692 w 351692"/>
                <a:gd name="connsiteY4" fmla="*/ 0 h 12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92" h="123093">
                  <a:moveTo>
                    <a:pt x="0" y="123093"/>
                  </a:moveTo>
                  <a:cubicBezTo>
                    <a:pt x="46892" y="111370"/>
                    <a:pt x="94822" y="103208"/>
                    <a:pt x="140677" y="87923"/>
                  </a:cubicBezTo>
                  <a:cubicBezTo>
                    <a:pt x="158262" y="82062"/>
                    <a:pt x="175449" y="74835"/>
                    <a:pt x="193431" y="70339"/>
                  </a:cubicBezTo>
                  <a:cubicBezTo>
                    <a:pt x="222427" y="63090"/>
                    <a:pt x="252046" y="58616"/>
                    <a:pt x="281354" y="52754"/>
                  </a:cubicBezTo>
                  <a:cubicBezTo>
                    <a:pt x="341005" y="12987"/>
                    <a:pt x="319164" y="32529"/>
                    <a:pt x="351692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0" name="任意形状 43">
              <a:extLst>
                <a:ext uri="{FF2B5EF4-FFF2-40B4-BE49-F238E27FC236}">
                  <a16:creationId xmlns:a16="http://schemas.microsoft.com/office/drawing/2014/main" xmlns="" id="{60DBEA2B-E471-43C7-8099-6FB23FB13AA8}"/>
                </a:ext>
              </a:extLst>
            </p:cNvPr>
            <p:cNvSpPr/>
            <p:nvPr/>
          </p:nvSpPr>
          <p:spPr>
            <a:xfrm>
              <a:off x="2514600" y="4026314"/>
              <a:ext cx="404446" cy="141240"/>
            </a:xfrm>
            <a:custGeom>
              <a:avLst/>
              <a:gdLst>
                <a:gd name="connsiteX0" fmla="*/ 0 w 404446"/>
                <a:gd name="connsiteY0" fmla="*/ 141240 h 141240"/>
                <a:gd name="connsiteX1" fmla="*/ 87923 w 404446"/>
                <a:gd name="connsiteY1" fmla="*/ 88486 h 141240"/>
                <a:gd name="connsiteX2" fmla="*/ 158262 w 404446"/>
                <a:gd name="connsiteY2" fmla="*/ 70901 h 141240"/>
                <a:gd name="connsiteX3" fmla="*/ 211015 w 404446"/>
                <a:gd name="connsiteY3" fmla="*/ 53317 h 141240"/>
                <a:gd name="connsiteX4" fmla="*/ 281354 w 404446"/>
                <a:gd name="connsiteY4" fmla="*/ 35732 h 141240"/>
                <a:gd name="connsiteX5" fmla="*/ 404446 w 404446"/>
                <a:gd name="connsiteY5" fmla="*/ 563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446" h="141240">
                  <a:moveTo>
                    <a:pt x="0" y="141240"/>
                  </a:moveTo>
                  <a:cubicBezTo>
                    <a:pt x="29308" y="123655"/>
                    <a:pt x="56690" y="102367"/>
                    <a:pt x="87923" y="88486"/>
                  </a:cubicBezTo>
                  <a:cubicBezTo>
                    <a:pt x="110008" y="78670"/>
                    <a:pt x="135024" y="77540"/>
                    <a:pt x="158262" y="70901"/>
                  </a:cubicBezTo>
                  <a:cubicBezTo>
                    <a:pt x="176084" y="65809"/>
                    <a:pt x="193193" y="58409"/>
                    <a:pt x="211015" y="53317"/>
                  </a:cubicBezTo>
                  <a:cubicBezTo>
                    <a:pt x="234253" y="46678"/>
                    <a:pt x="258725" y="44218"/>
                    <a:pt x="281354" y="35732"/>
                  </a:cubicBezTo>
                  <a:cubicBezTo>
                    <a:pt x="396109" y="-7301"/>
                    <a:pt x="306234" y="563"/>
                    <a:pt x="404446" y="563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1" name="任意形状 44">
              <a:extLst>
                <a:ext uri="{FF2B5EF4-FFF2-40B4-BE49-F238E27FC236}">
                  <a16:creationId xmlns:a16="http://schemas.microsoft.com/office/drawing/2014/main" xmlns="" id="{690AA340-4CC0-45D6-9581-0193612162F4}"/>
                </a:ext>
              </a:extLst>
            </p:cNvPr>
            <p:cNvSpPr/>
            <p:nvPr/>
          </p:nvSpPr>
          <p:spPr>
            <a:xfrm>
              <a:off x="3112477" y="3621846"/>
              <a:ext cx="844061" cy="369862"/>
            </a:xfrm>
            <a:custGeom>
              <a:avLst/>
              <a:gdLst>
                <a:gd name="connsiteX0" fmla="*/ 0 w 844061"/>
                <a:gd name="connsiteY0" fmla="*/ 369862 h 369862"/>
                <a:gd name="connsiteX1" fmla="*/ 158261 w 844061"/>
                <a:gd name="connsiteY1" fmla="*/ 317108 h 369862"/>
                <a:gd name="connsiteX2" fmla="*/ 298938 w 844061"/>
                <a:gd name="connsiteY2" fmla="*/ 264354 h 369862"/>
                <a:gd name="connsiteX3" fmla="*/ 369277 w 844061"/>
                <a:gd name="connsiteY3" fmla="*/ 211600 h 369862"/>
                <a:gd name="connsiteX4" fmla="*/ 474785 w 844061"/>
                <a:gd name="connsiteY4" fmla="*/ 176431 h 369862"/>
                <a:gd name="connsiteX5" fmla="*/ 597877 w 844061"/>
                <a:gd name="connsiteY5" fmla="*/ 106092 h 369862"/>
                <a:gd name="connsiteX6" fmla="*/ 703385 w 844061"/>
                <a:gd name="connsiteY6" fmla="*/ 53339 h 369862"/>
                <a:gd name="connsiteX7" fmla="*/ 738554 w 844061"/>
                <a:gd name="connsiteY7" fmla="*/ 18169 h 369862"/>
                <a:gd name="connsiteX8" fmla="*/ 844061 w 844061"/>
                <a:gd name="connsiteY8" fmla="*/ 585 h 36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061" h="369862">
                  <a:moveTo>
                    <a:pt x="0" y="369862"/>
                  </a:moveTo>
                  <a:cubicBezTo>
                    <a:pt x="148214" y="340219"/>
                    <a:pt x="30856" y="371710"/>
                    <a:pt x="158261" y="317108"/>
                  </a:cubicBezTo>
                  <a:cubicBezTo>
                    <a:pt x="227354" y="287496"/>
                    <a:pt x="216975" y="309889"/>
                    <a:pt x="298938" y="264354"/>
                  </a:cubicBezTo>
                  <a:cubicBezTo>
                    <a:pt x="324558" y="250121"/>
                    <a:pt x="343063" y="224707"/>
                    <a:pt x="369277" y="211600"/>
                  </a:cubicBezTo>
                  <a:cubicBezTo>
                    <a:pt x="402435" y="195021"/>
                    <a:pt x="474785" y="176431"/>
                    <a:pt x="474785" y="176431"/>
                  </a:cubicBezTo>
                  <a:cubicBezTo>
                    <a:pt x="644861" y="48873"/>
                    <a:pt x="463618" y="173222"/>
                    <a:pt x="597877" y="106092"/>
                  </a:cubicBezTo>
                  <a:cubicBezTo>
                    <a:pt x="734223" y="37919"/>
                    <a:pt x="570793" y="97535"/>
                    <a:pt x="703385" y="53339"/>
                  </a:cubicBezTo>
                  <a:cubicBezTo>
                    <a:pt x="715108" y="41616"/>
                    <a:pt x="724338" y="26699"/>
                    <a:pt x="738554" y="18169"/>
                  </a:cubicBezTo>
                  <a:cubicBezTo>
                    <a:pt x="777128" y="-4975"/>
                    <a:pt x="802050" y="585"/>
                    <a:pt x="844061" y="585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2" name="任意形状 45">
              <a:extLst>
                <a:ext uri="{FF2B5EF4-FFF2-40B4-BE49-F238E27FC236}">
                  <a16:creationId xmlns:a16="http://schemas.microsoft.com/office/drawing/2014/main" xmlns="" id="{C9416787-11F9-4BBE-9E45-3706BFBF8167}"/>
                </a:ext>
              </a:extLst>
            </p:cNvPr>
            <p:cNvSpPr/>
            <p:nvPr/>
          </p:nvSpPr>
          <p:spPr>
            <a:xfrm>
              <a:off x="2233246" y="4149969"/>
              <a:ext cx="2039816" cy="756139"/>
            </a:xfrm>
            <a:custGeom>
              <a:avLst/>
              <a:gdLst>
                <a:gd name="connsiteX0" fmla="*/ 0 w 2039816"/>
                <a:gd name="connsiteY0" fmla="*/ 756139 h 756139"/>
                <a:gd name="connsiteX1" fmla="*/ 105508 w 2039816"/>
                <a:gd name="connsiteY1" fmla="*/ 738554 h 756139"/>
                <a:gd name="connsiteX2" fmla="*/ 158262 w 2039816"/>
                <a:gd name="connsiteY2" fmla="*/ 703385 h 756139"/>
                <a:gd name="connsiteX3" fmla="*/ 281354 w 2039816"/>
                <a:gd name="connsiteY3" fmla="*/ 650631 h 756139"/>
                <a:gd name="connsiteX4" fmla="*/ 386862 w 2039816"/>
                <a:gd name="connsiteY4" fmla="*/ 615462 h 756139"/>
                <a:gd name="connsiteX5" fmla="*/ 527539 w 2039816"/>
                <a:gd name="connsiteY5" fmla="*/ 562708 h 756139"/>
                <a:gd name="connsiteX6" fmla="*/ 650631 w 2039816"/>
                <a:gd name="connsiteY6" fmla="*/ 527539 h 756139"/>
                <a:gd name="connsiteX7" fmla="*/ 720969 w 2039816"/>
                <a:gd name="connsiteY7" fmla="*/ 492369 h 756139"/>
                <a:gd name="connsiteX8" fmla="*/ 773723 w 2039816"/>
                <a:gd name="connsiteY8" fmla="*/ 474785 h 756139"/>
                <a:gd name="connsiteX9" fmla="*/ 861646 w 2039816"/>
                <a:gd name="connsiteY9" fmla="*/ 439616 h 756139"/>
                <a:gd name="connsiteX10" fmla="*/ 1019908 w 2039816"/>
                <a:gd name="connsiteY10" fmla="*/ 369277 h 756139"/>
                <a:gd name="connsiteX11" fmla="*/ 1160585 w 2039816"/>
                <a:gd name="connsiteY11" fmla="*/ 334108 h 756139"/>
                <a:gd name="connsiteX12" fmla="*/ 1248508 w 2039816"/>
                <a:gd name="connsiteY12" fmla="*/ 298939 h 756139"/>
                <a:gd name="connsiteX13" fmla="*/ 1301262 w 2039816"/>
                <a:gd name="connsiteY13" fmla="*/ 281354 h 756139"/>
                <a:gd name="connsiteX14" fmla="*/ 1371600 w 2039816"/>
                <a:gd name="connsiteY14" fmla="*/ 228600 h 756139"/>
                <a:gd name="connsiteX15" fmla="*/ 1441939 w 2039816"/>
                <a:gd name="connsiteY15" fmla="*/ 211016 h 756139"/>
                <a:gd name="connsiteX16" fmla="*/ 1529862 w 2039816"/>
                <a:gd name="connsiteY16" fmla="*/ 175846 h 756139"/>
                <a:gd name="connsiteX17" fmla="*/ 1670539 w 2039816"/>
                <a:gd name="connsiteY17" fmla="*/ 123093 h 756139"/>
                <a:gd name="connsiteX18" fmla="*/ 1723292 w 2039816"/>
                <a:gd name="connsiteY18" fmla="*/ 87923 h 756139"/>
                <a:gd name="connsiteX19" fmla="*/ 1776046 w 2039816"/>
                <a:gd name="connsiteY19" fmla="*/ 70339 h 756139"/>
                <a:gd name="connsiteX20" fmla="*/ 1951892 w 2039816"/>
                <a:gd name="connsiteY20" fmla="*/ 35169 h 756139"/>
                <a:gd name="connsiteX21" fmla="*/ 2039816 w 2039816"/>
                <a:gd name="connsiteY21" fmla="*/ 0 h 7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16" h="756139">
                  <a:moveTo>
                    <a:pt x="0" y="756139"/>
                  </a:moveTo>
                  <a:cubicBezTo>
                    <a:pt x="35169" y="750277"/>
                    <a:pt x="71683" y="749829"/>
                    <a:pt x="105508" y="738554"/>
                  </a:cubicBezTo>
                  <a:cubicBezTo>
                    <a:pt x="125558" y="731871"/>
                    <a:pt x="139359" y="712836"/>
                    <a:pt x="158262" y="703385"/>
                  </a:cubicBezTo>
                  <a:cubicBezTo>
                    <a:pt x="198189" y="683421"/>
                    <a:pt x="239689" y="666656"/>
                    <a:pt x="281354" y="650631"/>
                  </a:cubicBezTo>
                  <a:cubicBezTo>
                    <a:pt x="315955" y="637323"/>
                    <a:pt x="351950" y="627931"/>
                    <a:pt x="386862" y="615462"/>
                  </a:cubicBezTo>
                  <a:cubicBezTo>
                    <a:pt x="434025" y="598618"/>
                    <a:pt x="480028" y="578545"/>
                    <a:pt x="527539" y="562708"/>
                  </a:cubicBezTo>
                  <a:cubicBezTo>
                    <a:pt x="568022" y="549214"/>
                    <a:pt x="610528" y="542122"/>
                    <a:pt x="650631" y="527539"/>
                  </a:cubicBezTo>
                  <a:cubicBezTo>
                    <a:pt x="675266" y="518581"/>
                    <a:pt x="696875" y="502695"/>
                    <a:pt x="720969" y="492369"/>
                  </a:cubicBezTo>
                  <a:cubicBezTo>
                    <a:pt x="738006" y="485067"/>
                    <a:pt x="756367" y="481293"/>
                    <a:pt x="773723" y="474785"/>
                  </a:cubicBezTo>
                  <a:cubicBezTo>
                    <a:pt x="803279" y="463702"/>
                    <a:pt x="832801" y="452436"/>
                    <a:pt x="861646" y="439616"/>
                  </a:cubicBezTo>
                  <a:cubicBezTo>
                    <a:pt x="937337" y="405975"/>
                    <a:pt x="935198" y="395342"/>
                    <a:pt x="1019908" y="369277"/>
                  </a:cubicBezTo>
                  <a:cubicBezTo>
                    <a:pt x="1066106" y="355062"/>
                    <a:pt x="1114387" y="348323"/>
                    <a:pt x="1160585" y="334108"/>
                  </a:cubicBezTo>
                  <a:cubicBezTo>
                    <a:pt x="1190754" y="324825"/>
                    <a:pt x="1218952" y="310022"/>
                    <a:pt x="1248508" y="298939"/>
                  </a:cubicBezTo>
                  <a:cubicBezTo>
                    <a:pt x="1265864" y="292431"/>
                    <a:pt x="1283677" y="287216"/>
                    <a:pt x="1301262" y="281354"/>
                  </a:cubicBezTo>
                  <a:cubicBezTo>
                    <a:pt x="1324708" y="263769"/>
                    <a:pt x="1345386" y="241707"/>
                    <a:pt x="1371600" y="228600"/>
                  </a:cubicBezTo>
                  <a:cubicBezTo>
                    <a:pt x="1393216" y="217792"/>
                    <a:pt x="1419011" y="218659"/>
                    <a:pt x="1441939" y="211016"/>
                  </a:cubicBezTo>
                  <a:cubicBezTo>
                    <a:pt x="1471885" y="201034"/>
                    <a:pt x="1501629" y="189963"/>
                    <a:pt x="1529862" y="175846"/>
                  </a:cubicBezTo>
                  <a:cubicBezTo>
                    <a:pt x="1650604" y="115475"/>
                    <a:pt x="1500912" y="157017"/>
                    <a:pt x="1670539" y="123093"/>
                  </a:cubicBezTo>
                  <a:cubicBezTo>
                    <a:pt x="1688123" y="111370"/>
                    <a:pt x="1704389" y="97374"/>
                    <a:pt x="1723292" y="87923"/>
                  </a:cubicBezTo>
                  <a:cubicBezTo>
                    <a:pt x="1739871" y="79633"/>
                    <a:pt x="1758223" y="75431"/>
                    <a:pt x="1776046" y="70339"/>
                  </a:cubicBezTo>
                  <a:cubicBezTo>
                    <a:pt x="1898674" y="35303"/>
                    <a:pt x="1796434" y="69715"/>
                    <a:pt x="1951892" y="35169"/>
                  </a:cubicBezTo>
                  <a:cubicBezTo>
                    <a:pt x="1991008" y="26477"/>
                    <a:pt x="2006504" y="16656"/>
                    <a:pt x="2039816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3" name="任意形状 46">
              <a:extLst>
                <a:ext uri="{FF2B5EF4-FFF2-40B4-BE49-F238E27FC236}">
                  <a16:creationId xmlns:a16="http://schemas.microsoft.com/office/drawing/2014/main" xmlns="" id="{B5BEE8F8-3914-4745-89AB-34D47DDE6F41}"/>
                </a:ext>
              </a:extLst>
            </p:cNvPr>
            <p:cNvSpPr/>
            <p:nvPr/>
          </p:nvSpPr>
          <p:spPr>
            <a:xfrm>
              <a:off x="2567354" y="4730194"/>
              <a:ext cx="1881554" cy="650698"/>
            </a:xfrm>
            <a:custGeom>
              <a:avLst/>
              <a:gdLst>
                <a:gd name="connsiteX0" fmla="*/ 0 w 1881554"/>
                <a:gd name="connsiteY0" fmla="*/ 650698 h 650698"/>
                <a:gd name="connsiteX1" fmla="*/ 105508 w 1881554"/>
                <a:gd name="connsiteY1" fmla="*/ 615529 h 650698"/>
                <a:gd name="connsiteX2" fmla="*/ 351692 w 1881554"/>
                <a:gd name="connsiteY2" fmla="*/ 545191 h 650698"/>
                <a:gd name="connsiteX3" fmla="*/ 703384 w 1881554"/>
                <a:gd name="connsiteY3" fmla="*/ 422098 h 650698"/>
                <a:gd name="connsiteX4" fmla="*/ 879231 w 1881554"/>
                <a:gd name="connsiteY4" fmla="*/ 386929 h 650698"/>
                <a:gd name="connsiteX5" fmla="*/ 984738 w 1881554"/>
                <a:gd name="connsiteY5" fmla="*/ 369344 h 650698"/>
                <a:gd name="connsiteX6" fmla="*/ 1213338 w 1881554"/>
                <a:gd name="connsiteY6" fmla="*/ 316591 h 650698"/>
                <a:gd name="connsiteX7" fmla="*/ 1266092 w 1881554"/>
                <a:gd name="connsiteY7" fmla="*/ 263837 h 650698"/>
                <a:gd name="connsiteX8" fmla="*/ 1336431 w 1881554"/>
                <a:gd name="connsiteY8" fmla="*/ 246252 h 650698"/>
                <a:gd name="connsiteX9" fmla="*/ 1389184 w 1881554"/>
                <a:gd name="connsiteY9" fmla="*/ 228668 h 650698"/>
                <a:gd name="connsiteX10" fmla="*/ 1441938 w 1881554"/>
                <a:gd name="connsiteY10" fmla="*/ 175914 h 650698"/>
                <a:gd name="connsiteX11" fmla="*/ 1582615 w 1881554"/>
                <a:gd name="connsiteY11" fmla="*/ 140744 h 650698"/>
                <a:gd name="connsiteX12" fmla="*/ 1635369 w 1881554"/>
                <a:gd name="connsiteY12" fmla="*/ 87991 h 650698"/>
                <a:gd name="connsiteX13" fmla="*/ 1811215 w 1881554"/>
                <a:gd name="connsiteY13" fmla="*/ 35237 h 650698"/>
                <a:gd name="connsiteX14" fmla="*/ 1881554 w 1881554"/>
                <a:gd name="connsiteY14" fmla="*/ 68 h 65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1554" h="650698">
                  <a:moveTo>
                    <a:pt x="0" y="650698"/>
                  </a:moveTo>
                  <a:cubicBezTo>
                    <a:pt x="35169" y="638975"/>
                    <a:pt x="70000" y="626181"/>
                    <a:pt x="105508" y="615529"/>
                  </a:cubicBezTo>
                  <a:cubicBezTo>
                    <a:pt x="187254" y="591005"/>
                    <a:pt x="271781" y="575158"/>
                    <a:pt x="351692" y="545191"/>
                  </a:cubicBezTo>
                  <a:cubicBezTo>
                    <a:pt x="428741" y="516298"/>
                    <a:pt x="641835" y="434408"/>
                    <a:pt x="703384" y="422098"/>
                  </a:cubicBezTo>
                  <a:cubicBezTo>
                    <a:pt x="762000" y="410375"/>
                    <a:pt x="820268" y="396756"/>
                    <a:pt x="879231" y="386929"/>
                  </a:cubicBezTo>
                  <a:cubicBezTo>
                    <a:pt x="914400" y="381067"/>
                    <a:pt x="950148" y="377991"/>
                    <a:pt x="984738" y="369344"/>
                  </a:cubicBezTo>
                  <a:cubicBezTo>
                    <a:pt x="1242199" y="304979"/>
                    <a:pt x="927621" y="357406"/>
                    <a:pt x="1213338" y="316591"/>
                  </a:cubicBezTo>
                  <a:cubicBezTo>
                    <a:pt x="1230923" y="299006"/>
                    <a:pt x="1244500" y="276175"/>
                    <a:pt x="1266092" y="263837"/>
                  </a:cubicBezTo>
                  <a:cubicBezTo>
                    <a:pt x="1287076" y="251846"/>
                    <a:pt x="1313193" y="252891"/>
                    <a:pt x="1336431" y="246252"/>
                  </a:cubicBezTo>
                  <a:cubicBezTo>
                    <a:pt x="1354253" y="241160"/>
                    <a:pt x="1371600" y="234529"/>
                    <a:pt x="1389184" y="228668"/>
                  </a:cubicBezTo>
                  <a:cubicBezTo>
                    <a:pt x="1406769" y="211083"/>
                    <a:pt x="1421246" y="189709"/>
                    <a:pt x="1441938" y="175914"/>
                  </a:cubicBezTo>
                  <a:cubicBezTo>
                    <a:pt x="1465112" y="160464"/>
                    <a:pt x="1569932" y="143281"/>
                    <a:pt x="1582615" y="140744"/>
                  </a:cubicBezTo>
                  <a:cubicBezTo>
                    <a:pt x="1600200" y="123160"/>
                    <a:pt x="1614281" y="101171"/>
                    <a:pt x="1635369" y="87991"/>
                  </a:cubicBezTo>
                  <a:cubicBezTo>
                    <a:pt x="1689807" y="53967"/>
                    <a:pt x="1750321" y="47415"/>
                    <a:pt x="1811215" y="35237"/>
                  </a:cubicBezTo>
                  <a:cubicBezTo>
                    <a:pt x="1868846" y="-3183"/>
                    <a:pt x="1842835" y="68"/>
                    <a:pt x="1881554" y="6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02" name="群組 101">
            <a:extLst>
              <a:ext uri="{FF2B5EF4-FFF2-40B4-BE49-F238E27FC236}">
                <a16:creationId xmlns:a16="http://schemas.microsoft.com/office/drawing/2014/main" xmlns="" id="{22D7DE29-BBE3-4348-90F7-12412998DD90}"/>
              </a:ext>
            </a:extLst>
          </p:cNvPr>
          <p:cNvGrpSpPr/>
          <p:nvPr/>
        </p:nvGrpSpPr>
        <p:grpSpPr>
          <a:xfrm>
            <a:off x="7060886" y="676263"/>
            <a:ext cx="2263057" cy="832000"/>
            <a:chOff x="6430558" y="1179487"/>
            <a:chExt cx="2263057" cy="832000"/>
          </a:xfrm>
        </p:grpSpPr>
        <p:sp>
          <p:nvSpPr>
            <p:cNvPr id="103" name="chenying0907 109">
              <a:extLst>
                <a:ext uri="{FF2B5EF4-FFF2-40B4-BE49-F238E27FC236}">
                  <a16:creationId xmlns:a16="http://schemas.microsoft.com/office/drawing/2014/main" xmlns="" id="{189D686B-1B0C-43EE-BC70-117A573D983A}"/>
                </a:ext>
              </a:extLst>
            </p:cNvPr>
            <p:cNvSpPr/>
            <p:nvPr/>
          </p:nvSpPr>
          <p:spPr>
            <a:xfrm rot="10048199">
              <a:off x="6430558" y="1179487"/>
              <a:ext cx="873670" cy="83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04" name="chenying0907 148">
              <a:extLst>
                <a:ext uri="{FF2B5EF4-FFF2-40B4-BE49-F238E27FC236}">
                  <a16:creationId xmlns:a16="http://schemas.microsoft.com/office/drawing/2014/main" xmlns="" id="{DF80FEA3-4CE3-48A3-8BF1-309D9D322DA8}"/>
                </a:ext>
              </a:extLst>
            </p:cNvPr>
            <p:cNvSpPr/>
            <p:nvPr/>
          </p:nvSpPr>
          <p:spPr>
            <a:xfrm>
              <a:off x="7544409" y="1185915"/>
              <a:ext cx="1149206" cy="683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defTabSz="457200">
                <a:lnSpc>
                  <a:spcPct val="120000"/>
                </a:lnSpc>
                <a:tabLst>
                  <a:tab pos="1066800" algn="l"/>
                </a:tabLst>
                <a:defRPr sz="3600">
                  <a:solidFill>
                    <a:srgbClr val="475278"/>
                  </a:solidFill>
                  <a:latin typeface="Noteworthy Bold"/>
                  <a:ea typeface="Noteworthy Bold"/>
                  <a:cs typeface="Noteworthy Bold"/>
                  <a:sym typeface="Noteworthy Bold"/>
                </a:defRPr>
              </a:pPr>
              <a:endParaRPr sz="3600" dirty="0">
                <a:latin typeface="王漢宗顏楷體繁" panose="02000500000000000000" pitchFamily="2" charset="-120"/>
                <a:ea typeface="王漢宗顏楷體繁" panose="02000500000000000000" pitchFamily="2" charset="-120"/>
                <a:cs typeface="萝莉体 第二版" panose="02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35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/>
      <p:bldP spid="46" grpId="0"/>
      <p:bldP spid="47" grpId="0"/>
      <p:bldP spid="63" grpId="0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75"/>
          <p:cNvSpPr/>
          <p:nvPr/>
        </p:nvSpPr>
        <p:spPr>
          <a:xfrm>
            <a:off x="2225040" y="1249680"/>
            <a:ext cx="6287882" cy="403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extrusionOk="0">
                <a:moveTo>
                  <a:pt x="6742" y="16124"/>
                </a:moveTo>
                <a:cubicBezTo>
                  <a:pt x="5374" y="16910"/>
                  <a:pt x="3929" y="20482"/>
                  <a:pt x="3478" y="21600"/>
                </a:cubicBezTo>
                <a:cubicBezTo>
                  <a:pt x="3702" y="19782"/>
                  <a:pt x="4191" y="18074"/>
                  <a:pt x="4233" y="16234"/>
                </a:cubicBezTo>
                <a:cubicBezTo>
                  <a:pt x="3426" y="16656"/>
                  <a:pt x="2554" y="16263"/>
                  <a:pt x="1729" y="16378"/>
                </a:cubicBezTo>
                <a:cubicBezTo>
                  <a:pt x="1648" y="11313"/>
                  <a:pt x="1059" y="5533"/>
                  <a:pt x="0" y="631"/>
                </a:cubicBezTo>
                <a:cubicBezTo>
                  <a:pt x="4095" y="977"/>
                  <a:pt x="8091" y="628"/>
                  <a:pt x="12162" y="358"/>
                </a:cubicBezTo>
                <a:cubicBezTo>
                  <a:pt x="14982" y="171"/>
                  <a:pt x="18216" y="0"/>
                  <a:pt x="21204" y="0"/>
                </a:cubicBezTo>
                <a:cubicBezTo>
                  <a:pt x="21600" y="812"/>
                  <a:pt x="21523" y="2642"/>
                  <a:pt x="21419" y="3597"/>
                </a:cubicBezTo>
                <a:lnTo>
                  <a:pt x="6120" y="4060"/>
                </a:lnTo>
                <a:cubicBezTo>
                  <a:pt x="6120" y="4060"/>
                  <a:pt x="6742" y="16124"/>
                  <a:pt x="6742" y="16124"/>
                </a:cubicBezTo>
                <a:close/>
              </a:path>
            </a:pathLst>
          </a:custGeom>
          <a:solidFill>
            <a:srgbClr val="E7E4EA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chenying0907 182"/>
          <p:cNvSpPr/>
          <p:nvPr/>
        </p:nvSpPr>
        <p:spPr>
          <a:xfrm>
            <a:off x="4049596" y="1949640"/>
            <a:ext cx="7098960" cy="4618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444" extrusionOk="0">
                <a:moveTo>
                  <a:pt x="9587" y="16461"/>
                </a:moveTo>
                <a:cubicBezTo>
                  <a:pt x="7137" y="17180"/>
                  <a:pt x="4338" y="16988"/>
                  <a:pt x="1871" y="17887"/>
                </a:cubicBezTo>
                <a:cubicBezTo>
                  <a:pt x="741" y="15455"/>
                  <a:pt x="1259" y="12409"/>
                  <a:pt x="871" y="9752"/>
                </a:cubicBezTo>
                <a:cubicBezTo>
                  <a:pt x="413" y="6611"/>
                  <a:pt x="-151" y="3747"/>
                  <a:pt x="36" y="488"/>
                </a:cubicBezTo>
                <a:cubicBezTo>
                  <a:pt x="4480" y="149"/>
                  <a:pt x="9014" y="-156"/>
                  <a:pt x="13493" y="87"/>
                </a:cubicBezTo>
                <a:cubicBezTo>
                  <a:pt x="15942" y="221"/>
                  <a:pt x="18443" y="1027"/>
                  <a:pt x="20887" y="604"/>
                </a:cubicBezTo>
                <a:cubicBezTo>
                  <a:pt x="21449" y="2041"/>
                  <a:pt x="20999" y="15633"/>
                  <a:pt x="21352" y="15738"/>
                </a:cubicBezTo>
                <a:cubicBezTo>
                  <a:pt x="18614" y="14924"/>
                  <a:pt x="16128" y="15633"/>
                  <a:pt x="13384" y="15578"/>
                </a:cubicBezTo>
                <a:cubicBezTo>
                  <a:pt x="14206" y="17474"/>
                  <a:pt x="14961" y="19421"/>
                  <a:pt x="15578" y="21444"/>
                </a:cubicBezTo>
                <a:cubicBezTo>
                  <a:pt x="15386" y="20814"/>
                  <a:pt x="11222" y="16709"/>
                  <a:pt x="10628" y="16085"/>
                </a:cubicBezTo>
                <a:cubicBezTo>
                  <a:pt x="10290" y="16233"/>
                  <a:pt x="9942" y="16357"/>
                  <a:pt x="9587" y="1646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chenying0907 148"/>
          <p:cNvSpPr/>
          <p:nvPr/>
        </p:nvSpPr>
        <p:spPr>
          <a:xfrm>
            <a:off x="4995205" y="2147732"/>
            <a:ext cx="5807073" cy="3132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  <a:sym typeface="Noteworthy Bold"/>
              </a:rPr>
              <a:t>框架性思考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  <a:sym typeface="Noteworthy Bold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  <a:sym typeface="Noteworthy Bold"/>
              </a:rPr>
              <a:t>思考侷限性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  <a:sym typeface="Noteworthy Bold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不知變通 </a:t>
            </a: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不會質疑 </a:t>
            </a: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不會提問</a:t>
            </a: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缺乏獨立思考能力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DB8FE919-8C57-4CEA-9DD2-AD9B1582F3AA}"/>
              </a:ext>
            </a:extLst>
          </p:cNvPr>
          <p:cNvSpPr txBox="1"/>
          <p:nvPr/>
        </p:nvSpPr>
        <p:spPr>
          <a:xfrm>
            <a:off x="2100985" y="448115"/>
            <a:ext cx="389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4752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 </a:t>
            </a:r>
            <a:r>
              <a:rPr lang="en-US" altLang="zh-TW" sz="3600" b="1" dirty="0">
                <a:solidFill>
                  <a:srgbClr val="4752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3600" b="1" dirty="0">
                <a:solidFill>
                  <a:srgbClr val="4752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從教育開始</a:t>
            </a:r>
          </a:p>
        </p:txBody>
      </p:sp>
      <p:pic>
        <p:nvPicPr>
          <p:cNvPr id="1028" name="Picture 4" descr="「叉叉」的圖片搜尋結果">
            <a:extLst>
              <a:ext uri="{FF2B5EF4-FFF2-40B4-BE49-F238E27FC236}">
                <a16:creationId xmlns:a16="http://schemas.microsoft.com/office/drawing/2014/main" xmlns="" id="{56DE3D2A-58BE-486B-AE7A-FF6BE187C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42" y="361515"/>
            <a:ext cx="5429923" cy="73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4C0EA6C-D7DB-47D3-85FE-FF43CF0DA382}"/>
              </a:ext>
            </a:extLst>
          </p:cNvPr>
          <p:cNvSpPr/>
          <p:nvPr/>
        </p:nvSpPr>
        <p:spPr>
          <a:xfrm>
            <a:off x="498602" y="5209410"/>
            <a:ext cx="1261638" cy="1181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a typeface="微軟正黑體" panose="020B0604030504040204" pitchFamily="34" charset="-120"/>
              </a:rPr>
              <a:t>04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37C5A49-DA1E-412F-A4D8-18FBAF5A0159}"/>
              </a:ext>
            </a:extLst>
          </p:cNvPr>
          <p:cNvSpPr/>
          <p:nvPr/>
        </p:nvSpPr>
        <p:spPr>
          <a:xfrm>
            <a:off x="498603" y="2041432"/>
            <a:ext cx="1281485" cy="1181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02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C3B391DD-3701-4E64-A16E-28964F3304DE}"/>
              </a:ext>
            </a:extLst>
          </p:cNvPr>
          <p:cNvSpPr/>
          <p:nvPr/>
        </p:nvSpPr>
        <p:spPr>
          <a:xfrm>
            <a:off x="498603" y="361515"/>
            <a:ext cx="1281485" cy="12698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</a:rPr>
              <a:t>01</a:t>
            </a:r>
            <a:endParaRPr lang="en-US" altLang="zh-CN" sz="2800" dirty="0">
              <a:solidFill>
                <a:prstClr val="white"/>
              </a:solidFill>
            </a:endParaRPr>
          </a:p>
          <a:p>
            <a:pPr lvl="0"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CN" alt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3E1CA9B-88EA-4D81-84C8-85E3175A1845}"/>
              </a:ext>
            </a:extLst>
          </p:cNvPr>
          <p:cNvSpPr/>
          <p:nvPr/>
        </p:nvSpPr>
        <p:spPr>
          <a:xfrm>
            <a:off x="498603" y="3632703"/>
            <a:ext cx="1281485" cy="1181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03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32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字方塊 58">
            <a:extLst>
              <a:ext uri="{FF2B5EF4-FFF2-40B4-BE49-F238E27FC236}">
                <a16:creationId xmlns:a16="http://schemas.microsoft.com/office/drawing/2014/main" xmlns="" id="{D9FA3B7C-0EF5-4A34-93EA-D5C12FD24AC4}"/>
              </a:ext>
            </a:extLst>
          </p:cNvPr>
          <p:cNvSpPr txBox="1"/>
          <p:nvPr/>
        </p:nvSpPr>
        <p:spPr>
          <a:xfrm>
            <a:off x="7263834" y="2119345"/>
            <a:ext cx="3445743" cy="220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b="1" dirty="0">
              <a:solidFill>
                <a:srgbClr val="47527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b="1" dirty="0">
                <a:solidFill>
                  <a:srgbClr val="4752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獨立思考能力</a:t>
            </a:r>
            <a:endParaRPr lang="en-US" altLang="zh-TW" sz="3600" b="1" dirty="0">
              <a:solidFill>
                <a:srgbClr val="47527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b="1" dirty="0">
                <a:solidFill>
                  <a:srgbClr val="4752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解決問題的能力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BB830CEB-12D5-4214-98FE-550498D9FC42}"/>
              </a:ext>
            </a:extLst>
          </p:cNvPr>
          <p:cNvSpPr/>
          <p:nvPr/>
        </p:nvSpPr>
        <p:spPr>
          <a:xfrm>
            <a:off x="498602" y="5209410"/>
            <a:ext cx="1261638" cy="1181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a typeface="微軟正黑體" panose="020B0604030504040204" pitchFamily="34" charset="-120"/>
              </a:rPr>
              <a:t>04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8C29379D-E66D-4B45-B552-4CC89EB0AE9D}"/>
              </a:ext>
            </a:extLst>
          </p:cNvPr>
          <p:cNvSpPr/>
          <p:nvPr/>
        </p:nvSpPr>
        <p:spPr>
          <a:xfrm>
            <a:off x="498603" y="2041432"/>
            <a:ext cx="1281485" cy="1181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02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1E589113-B3D9-4474-8BA3-F26649E0B999}"/>
              </a:ext>
            </a:extLst>
          </p:cNvPr>
          <p:cNvSpPr/>
          <p:nvPr/>
        </p:nvSpPr>
        <p:spPr>
          <a:xfrm>
            <a:off x="498603" y="361515"/>
            <a:ext cx="1281485" cy="12698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</a:rPr>
              <a:t>01</a:t>
            </a:r>
            <a:endParaRPr lang="en-US" altLang="zh-CN" sz="2800" dirty="0">
              <a:solidFill>
                <a:prstClr val="white"/>
              </a:solidFill>
            </a:endParaRPr>
          </a:p>
          <a:p>
            <a:pPr lvl="0"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CN" alt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7C3D7854-038F-46DA-B30A-64F16131F8EE}"/>
              </a:ext>
            </a:extLst>
          </p:cNvPr>
          <p:cNvSpPr/>
          <p:nvPr/>
        </p:nvSpPr>
        <p:spPr>
          <a:xfrm>
            <a:off x="498603" y="3632703"/>
            <a:ext cx="1281485" cy="11811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03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Google Shape;775;p38">
            <a:extLst>
              <a:ext uri="{FF2B5EF4-FFF2-40B4-BE49-F238E27FC236}">
                <a16:creationId xmlns:a16="http://schemas.microsoft.com/office/drawing/2014/main" xmlns="" id="{72955C5D-5499-49C2-9C6C-4B30DF9393E4}"/>
              </a:ext>
            </a:extLst>
          </p:cNvPr>
          <p:cNvSpPr/>
          <p:nvPr/>
        </p:nvSpPr>
        <p:spPr>
          <a:xfrm>
            <a:off x="3205295" y="1376126"/>
            <a:ext cx="3445743" cy="3833284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A4C2F4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8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40873" y="4029711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4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檢視政策</a:t>
            </a:r>
            <a:endParaRPr kumimoji="1" lang="zh-CN" altLang="en-US" sz="4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1798278" y="-226774"/>
            <a:ext cx="8602626" cy="8079856"/>
            <a:chOff x="0" y="0"/>
            <a:chExt cx="2335459" cy="2193537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16672" cy="3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chenying0907 69"/>
            <p:cNvSpPr/>
            <p:nvPr/>
          </p:nvSpPr>
          <p:spPr>
            <a:xfrm>
              <a:off x="990600" y="1955799"/>
              <a:ext cx="284801" cy="2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E05BE226-D98E-46C9-8010-2A247EB86A40}"/>
              </a:ext>
            </a:extLst>
          </p:cNvPr>
          <p:cNvSpPr/>
          <p:nvPr/>
        </p:nvSpPr>
        <p:spPr>
          <a:xfrm>
            <a:off x="4732579" y="1572260"/>
            <a:ext cx="2458280" cy="22637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/>
              <a:t>02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99750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EBC49FD-EB53-481D-BDFD-BDCA01889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4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50D68FA-FA9F-4D09-B4D4-F347648FC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2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1296</TotalTime>
  <Words>262</Words>
  <Application>Microsoft Office PowerPoint</Application>
  <PresentationFormat>寬螢幕</PresentationFormat>
  <Paragraphs>131</Paragraphs>
  <Slides>28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1" baseType="lpstr">
      <vt:lpstr>等线</vt:lpstr>
      <vt:lpstr>Noteworthy Bold</vt:lpstr>
      <vt:lpstr>王漢宗顏楷體繁</vt:lpstr>
      <vt:lpstr>華康流隸體W5</vt:lpstr>
      <vt:lpstr>微軟正黑體</vt:lpstr>
      <vt:lpstr>新細明體</vt:lpstr>
      <vt:lpstr>萝莉体 第二版</vt:lpstr>
      <vt:lpstr>Arial</vt:lpstr>
      <vt:lpstr>Calibri</vt:lpstr>
      <vt:lpstr>Calibri Light</vt:lpstr>
      <vt:lpstr>Helvetica</vt:lpstr>
      <vt:lpstr>Wingdings</vt:lpstr>
      <vt:lpstr>Office 佈景主題</vt:lpstr>
      <vt:lpstr>打破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打破</dc:title>
  <dc:creator>愛茹 王</dc:creator>
  <cp:lastModifiedBy>haosss</cp:lastModifiedBy>
  <cp:revision>104</cp:revision>
  <dcterms:created xsi:type="dcterms:W3CDTF">2019-05-01T11:37:01Z</dcterms:created>
  <dcterms:modified xsi:type="dcterms:W3CDTF">2019-05-10T08:24:06Z</dcterms:modified>
</cp:coreProperties>
</file>